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10285400" cx="18288000"/>
  <p:notesSz cx="6858000" cy="9144000"/>
  <p:embeddedFontLst>
    <p:embeddedFont>
      <p:font typeface="Ubuntu"/>
      <p:regular r:id="rId40"/>
      <p:bold r:id="rId41"/>
      <p:italic r:id="rId42"/>
      <p:boldItalic r:id="rId43"/>
    </p:embeddedFont>
    <p:embeddedFont>
      <p:font typeface="Ubuntu Medium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62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8" roundtripDataSignature="AMtx7mhcYdn7NUGavhegS0kS3cOZW6h4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62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regular.fntdata"/><Relationship Id="rId42" Type="http://schemas.openxmlformats.org/officeDocument/2006/relationships/font" Target="fonts/Ubuntu-italic.fntdata"/><Relationship Id="rId41" Type="http://schemas.openxmlformats.org/officeDocument/2006/relationships/font" Target="fonts/Ubuntu-bold.fntdata"/><Relationship Id="rId44" Type="http://schemas.openxmlformats.org/officeDocument/2006/relationships/font" Target="fonts/UbuntuMedium-regular.fntdata"/><Relationship Id="rId43" Type="http://schemas.openxmlformats.org/officeDocument/2006/relationships/font" Target="fonts/Ubuntu-boldItalic.fntdata"/><Relationship Id="rId46" Type="http://schemas.openxmlformats.org/officeDocument/2006/relationships/font" Target="fonts/UbuntuMedium-italic.fntdata"/><Relationship Id="rId45" Type="http://schemas.openxmlformats.org/officeDocument/2006/relationships/font" Target="fonts/Ubuntu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customschemas.google.com/relationships/presentationmetadata" Target="metadata"/><Relationship Id="rId47" Type="http://schemas.openxmlformats.org/officeDocument/2006/relationships/font" Target="fonts/Ubuntu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7588d2ea8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7588d2ea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7588d2ea8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7588d2ea8e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7588d2ea8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g7588d2ea8e_1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7588d2ea8e_1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7588d2ea8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g7588d2ea8e_1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7588d2ea8e_1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7588d2ea8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g7588d2ea8e_1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7588d2ea8e_1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7588d2ea8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7588d2ea8e_1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7588d2ea8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g7588d2ea8e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7588d2ea8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g7588d2ea8e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588d2ea8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g7588d2ea8e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7588d2ea8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g7588d2ea8e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7588d2ea8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g7588d2ea8e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7588d2ea8e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g7588d2ea8e_0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7588d2ea8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g7588d2ea8e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7588d2ea8e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g7588d2ea8e_3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7588d2ea8e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g7588d2ea8e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7588d2ea8e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g7588d2ea8e_3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588d2ea8e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g7588d2ea8e_3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588d2ea8e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g7588d2ea8e_3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588d2ea8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g7588d2ea8e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7588d2ea8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g7588d2ea8e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7588d2ea8e_5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7588d2ea8e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g7588d2ea8e_5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7588d2ea8e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g7588d2ea8e_5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588d2ea8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g7588d2ea8e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7588d2ea8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7588d2ea8e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7588d2ea8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g7588d2ea8e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7588d2ea8e_5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7588d2ea8e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7588d2ea8e_5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imple">
  <p:cSld name="Title - Simp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3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buntu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3"/>
          <p:cNvSpPr/>
          <p:nvPr/>
        </p:nvSpPr>
        <p:spPr>
          <a:xfrm>
            <a:off x="8171304" y="50742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" name="Google Shape;15;p33"/>
          <p:cNvSpPr/>
          <p:nvPr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" name="Google Shape;16;p33"/>
          <p:cNvSpPr/>
          <p:nvPr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" name="Google Shape;17;p33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3"/>
          <p:cNvSpPr txBox="1"/>
          <p:nvPr>
            <p:ph idx="2" type="body"/>
          </p:nvPr>
        </p:nvSpPr>
        <p:spPr>
          <a:xfrm>
            <a:off x="3200400" y="8280400"/>
            <a:ext cx="11887200" cy="1654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49FAE"/>
              </a:buClr>
              <a:buSzPts val="2000"/>
              <a:buFont typeface="Ubuntu"/>
              <a:buNone/>
              <a:defRPr sz="2000">
                <a:solidFill>
                  <a:srgbClr val="949FA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Images">
  <p:cSld name="5 Image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6"/>
          <p:cNvSpPr/>
          <p:nvPr/>
        </p:nvSpPr>
        <p:spPr>
          <a:xfrm>
            <a:off x="8742743" y="5141912"/>
            <a:ext cx="6381143" cy="5141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" name="Google Shape;103;p96"/>
          <p:cNvSpPr/>
          <p:nvPr/>
        </p:nvSpPr>
        <p:spPr>
          <a:xfrm>
            <a:off x="5080000" y="0"/>
            <a:ext cx="5341257" cy="5141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" name="Google Shape;104;p96"/>
          <p:cNvSpPr/>
          <p:nvPr>
            <p:ph idx="2" type="pic"/>
          </p:nvPr>
        </p:nvSpPr>
        <p:spPr>
          <a:xfrm>
            <a:off x="-1" y="0"/>
            <a:ext cx="7027855" cy="5141913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5" name="Google Shape;105;p96"/>
          <p:cNvSpPr/>
          <p:nvPr>
            <p:ph idx="3" type="pic"/>
          </p:nvPr>
        </p:nvSpPr>
        <p:spPr>
          <a:xfrm>
            <a:off x="8473403" y="0"/>
            <a:ext cx="9814597" cy="5141913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6" name="Google Shape;106;p96"/>
          <p:cNvSpPr/>
          <p:nvPr>
            <p:ph idx="4" type="pic"/>
          </p:nvPr>
        </p:nvSpPr>
        <p:spPr>
          <a:xfrm>
            <a:off x="1" y="5141913"/>
            <a:ext cx="10688025" cy="5141913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7" name="Google Shape;107;p96"/>
          <p:cNvSpPr/>
          <p:nvPr>
            <p:ph idx="5" type="pic"/>
          </p:nvPr>
        </p:nvSpPr>
        <p:spPr>
          <a:xfrm>
            <a:off x="13179886" y="5141912"/>
            <a:ext cx="5108114" cy="5143500"/>
          </a:xfrm>
          <a:prstGeom prst="rect">
            <a:avLst/>
          </a:prstGeom>
          <a:solidFill>
            <a:srgbClr val="F3DAD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08" name="Google Shape;108;p96"/>
          <p:cNvSpPr txBox="1"/>
          <p:nvPr>
            <p:ph idx="1" type="body"/>
          </p:nvPr>
        </p:nvSpPr>
        <p:spPr>
          <a:xfrm>
            <a:off x="5707917" y="1311492"/>
            <a:ext cx="4085423" cy="747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96"/>
          <p:cNvSpPr txBox="1"/>
          <p:nvPr>
            <p:ph idx="6" type="body"/>
          </p:nvPr>
        </p:nvSpPr>
        <p:spPr>
          <a:xfrm>
            <a:off x="5707917" y="2278743"/>
            <a:ext cx="4085423" cy="1596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96"/>
          <p:cNvSpPr txBox="1"/>
          <p:nvPr>
            <p:ph idx="7" type="body"/>
          </p:nvPr>
        </p:nvSpPr>
        <p:spPr>
          <a:xfrm>
            <a:off x="9561338" y="6706620"/>
            <a:ext cx="4743952" cy="2012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y Square Images">
  <p:cSld name="Many Square Image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7"/>
          <p:cNvSpPr/>
          <p:nvPr>
            <p:ph idx="2" type="pic"/>
          </p:nvPr>
        </p:nvSpPr>
        <p:spPr>
          <a:xfrm>
            <a:off x="0" y="0"/>
            <a:ext cx="2617200" cy="257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3" name="Google Shape;113;p97"/>
          <p:cNvSpPr/>
          <p:nvPr>
            <p:ph idx="3" type="pic"/>
          </p:nvPr>
        </p:nvSpPr>
        <p:spPr>
          <a:xfrm>
            <a:off x="0" y="25731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4" name="Google Shape;114;p97"/>
          <p:cNvSpPr/>
          <p:nvPr>
            <p:ph idx="4" type="pic"/>
          </p:nvPr>
        </p:nvSpPr>
        <p:spPr>
          <a:xfrm>
            <a:off x="2614271" y="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5" name="Google Shape;115;p97"/>
          <p:cNvSpPr/>
          <p:nvPr>
            <p:ph idx="5" type="pic"/>
          </p:nvPr>
        </p:nvSpPr>
        <p:spPr>
          <a:xfrm>
            <a:off x="2614271" y="25731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6" name="Google Shape;116;p97"/>
          <p:cNvSpPr/>
          <p:nvPr>
            <p:ph idx="6" type="pic"/>
          </p:nvPr>
        </p:nvSpPr>
        <p:spPr>
          <a:xfrm>
            <a:off x="5224006" y="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7" name="Google Shape;117;p97"/>
          <p:cNvSpPr/>
          <p:nvPr>
            <p:ph idx="7" type="pic"/>
          </p:nvPr>
        </p:nvSpPr>
        <p:spPr>
          <a:xfrm>
            <a:off x="5224006" y="25731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8" name="Google Shape;118;p97"/>
          <p:cNvSpPr/>
          <p:nvPr>
            <p:ph idx="8" type="pic"/>
          </p:nvPr>
        </p:nvSpPr>
        <p:spPr>
          <a:xfrm>
            <a:off x="5224006" y="51435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9" name="Google Shape;119;p97"/>
          <p:cNvSpPr/>
          <p:nvPr>
            <p:ph idx="9" type="pic"/>
          </p:nvPr>
        </p:nvSpPr>
        <p:spPr>
          <a:xfrm>
            <a:off x="5224006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0" name="Google Shape;120;p97"/>
          <p:cNvSpPr/>
          <p:nvPr>
            <p:ph idx="13" type="pic"/>
          </p:nvPr>
        </p:nvSpPr>
        <p:spPr>
          <a:xfrm>
            <a:off x="7833741" y="771660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1" name="Google Shape;121;p97"/>
          <p:cNvSpPr/>
          <p:nvPr>
            <p:ph idx="14" type="pic"/>
          </p:nvPr>
        </p:nvSpPr>
        <p:spPr>
          <a:xfrm>
            <a:off x="10443476" y="771660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2" name="Google Shape;122;p97"/>
          <p:cNvSpPr/>
          <p:nvPr>
            <p:ph idx="15" type="pic"/>
          </p:nvPr>
        </p:nvSpPr>
        <p:spPr>
          <a:xfrm>
            <a:off x="13053211" y="0"/>
            <a:ext cx="2617200" cy="25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3" name="Google Shape;123;p97"/>
          <p:cNvSpPr/>
          <p:nvPr>
            <p:ph idx="16" type="pic"/>
          </p:nvPr>
        </p:nvSpPr>
        <p:spPr>
          <a:xfrm>
            <a:off x="13053211" y="2573100"/>
            <a:ext cx="2617200" cy="25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4" name="Google Shape;124;p97"/>
          <p:cNvSpPr/>
          <p:nvPr>
            <p:ph idx="17" type="pic"/>
          </p:nvPr>
        </p:nvSpPr>
        <p:spPr>
          <a:xfrm>
            <a:off x="13053211" y="771660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5" name="Google Shape;125;p97"/>
          <p:cNvSpPr/>
          <p:nvPr>
            <p:ph idx="18" type="pic"/>
          </p:nvPr>
        </p:nvSpPr>
        <p:spPr>
          <a:xfrm>
            <a:off x="15662948" y="0"/>
            <a:ext cx="2617200" cy="257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6" name="Google Shape;126;p97"/>
          <p:cNvSpPr/>
          <p:nvPr>
            <p:ph idx="19" type="pic"/>
          </p:nvPr>
        </p:nvSpPr>
        <p:spPr>
          <a:xfrm>
            <a:off x="15662948" y="2573100"/>
            <a:ext cx="2617200" cy="257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7" name="Google Shape;127;p97"/>
          <p:cNvSpPr/>
          <p:nvPr>
            <p:ph idx="20" type="pic"/>
          </p:nvPr>
        </p:nvSpPr>
        <p:spPr>
          <a:xfrm>
            <a:off x="15662948" y="7716600"/>
            <a:ext cx="2617200" cy="257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8" name="Google Shape;128;p97"/>
          <p:cNvSpPr/>
          <p:nvPr>
            <p:ph idx="21" type="pic"/>
          </p:nvPr>
        </p:nvSpPr>
        <p:spPr>
          <a:xfrm>
            <a:off x="1" y="5143500"/>
            <a:ext cx="522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9" name="Google Shape;129;p97"/>
          <p:cNvSpPr/>
          <p:nvPr>
            <p:ph idx="22" type="pic"/>
          </p:nvPr>
        </p:nvSpPr>
        <p:spPr>
          <a:xfrm>
            <a:off x="7833741" y="0"/>
            <a:ext cx="5223600" cy="5143500"/>
          </a:xfrm>
          <a:prstGeom prst="rect">
            <a:avLst/>
          </a:prstGeom>
          <a:solidFill>
            <a:srgbClr val="C8F46A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grpSp>
        <p:nvGrpSpPr>
          <p:cNvPr id="130" name="Google Shape;130;p97"/>
          <p:cNvGrpSpPr/>
          <p:nvPr/>
        </p:nvGrpSpPr>
        <p:grpSpPr>
          <a:xfrm>
            <a:off x="11954525" y="6247404"/>
            <a:ext cx="1940630" cy="72008"/>
            <a:chOff x="6119664" y="3270498"/>
            <a:chExt cx="1940630" cy="72008"/>
          </a:xfrm>
        </p:grpSpPr>
        <p:sp>
          <p:nvSpPr>
            <p:cNvPr id="131" name="Google Shape;131;p97"/>
            <p:cNvSpPr/>
            <p:nvPr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2" name="Google Shape;132;p97"/>
            <p:cNvSpPr/>
            <p:nvPr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3" name="Google Shape;133;p97"/>
            <p:cNvSpPr/>
            <p:nvPr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34" name="Google Shape;134;p97"/>
          <p:cNvSpPr txBox="1"/>
          <p:nvPr>
            <p:ph idx="1" type="body"/>
          </p:nvPr>
        </p:nvSpPr>
        <p:spPr>
          <a:xfrm>
            <a:off x="8651909" y="6411535"/>
            <a:ext cx="8545863" cy="102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97"/>
          <p:cNvSpPr txBox="1"/>
          <p:nvPr>
            <p:ph idx="23" type="body"/>
          </p:nvPr>
        </p:nvSpPr>
        <p:spPr>
          <a:xfrm>
            <a:off x="8651909" y="5408249"/>
            <a:ext cx="854586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screen Image, Heading &amp; Text">
  <p:cSld name="Fullscreen Image, Heading &amp; 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8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8" name="Google Shape;138;p98"/>
          <p:cNvSpPr txBox="1"/>
          <p:nvPr>
            <p:ph idx="1" type="body"/>
          </p:nvPr>
        </p:nvSpPr>
        <p:spPr>
          <a:xfrm>
            <a:off x="9144000" y="0"/>
            <a:ext cx="9144000" cy="1028541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98"/>
          <p:cNvSpPr txBox="1"/>
          <p:nvPr>
            <p:ph idx="3" type="body"/>
          </p:nvPr>
        </p:nvSpPr>
        <p:spPr>
          <a:xfrm>
            <a:off x="10222372" y="1103086"/>
            <a:ext cx="6987257" cy="38491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Ubuntu Medium"/>
              <a:buNone/>
              <a:defRPr sz="5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98"/>
          <p:cNvSpPr txBox="1"/>
          <p:nvPr>
            <p:ph idx="4" type="body"/>
          </p:nvPr>
        </p:nvSpPr>
        <p:spPr>
          <a:xfrm>
            <a:off x="10222372" y="5274171"/>
            <a:ext cx="6987257" cy="4014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■"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98"/>
          <p:cNvSpPr txBox="1"/>
          <p:nvPr>
            <p:ph idx="5" type="body"/>
          </p:nvPr>
        </p:nvSpPr>
        <p:spPr>
          <a:xfrm>
            <a:off x="8496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98"/>
          <p:cNvSpPr txBox="1"/>
          <p:nvPr>
            <p:ph idx="6" type="body"/>
          </p:nvPr>
        </p:nvSpPr>
        <p:spPr>
          <a:xfrm>
            <a:off x="7848000" y="8989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98"/>
          <p:cNvSpPr txBox="1"/>
          <p:nvPr>
            <p:ph idx="7" type="body"/>
          </p:nvPr>
        </p:nvSpPr>
        <p:spPr>
          <a:xfrm>
            <a:off x="8496000" y="8341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98"/>
          <p:cNvSpPr txBox="1"/>
          <p:nvPr>
            <p:ph idx="8" type="body"/>
          </p:nvPr>
        </p:nvSpPr>
        <p:spPr>
          <a:xfrm>
            <a:off x="7200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screen Image &amp; 3 Icons">
  <p:cSld name="Fullscreen Image &amp; 3 Icon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9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7" name="Google Shape;147;p99"/>
          <p:cNvSpPr txBox="1"/>
          <p:nvPr>
            <p:ph idx="1" type="body"/>
          </p:nvPr>
        </p:nvSpPr>
        <p:spPr>
          <a:xfrm>
            <a:off x="0" y="0"/>
            <a:ext cx="9144000" cy="1028541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99"/>
          <p:cNvSpPr txBox="1"/>
          <p:nvPr>
            <p:ph idx="3" type="body"/>
          </p:nvPr>
        </p:nvSpPr>
        <p:spPr>
          <a:xfrm>
            <a:off x="1078372" y="349200"/>
            <a:ext cx="6987257" cy="12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Ubuntu Medium"/>
              <a:buNone/>
              <a:defRPr sz="5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99"/>
          <p:cNvSpPr txBox="1"/>
          <p:nvPr>
            <p:ph idx="4" type="body"/>
          </p:nvPr>
        </p:nvSpPr>
        <p:spPr>
          <a:xfrm>
            <a:off x="1932558" y="3196258"/>
            <a:ext cx="6133071" cy="13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99"/>
          <p:cNvSpPr/>
          <p:nvPr>
            <p:ph idx="5" type="pic"/>
          </p:nvPr>
        </p:nvSpPr>
        <p:spPr>
          <a:xfrm>
            <a:off x="1190666" y="262066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1" name="Google Shape;151;p99"/>
          <p:cNvSpPr txBox="1"/>
          <p:nvPr>
            <p:ph idx="6" type="body"/>
          </p:nvPr>
        </p:nvSpPr>
        <p:spPr>
          <a:xfrm>
            <a:off x="1932558" y="2636245"/>
            <a:ext cx="6133072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99"/>
          <p:cNvSpPr txBox="1"/>
          <p:nvPr>
            <p:ph idx="7" type="body"/>
          </p:nvPr>
        </p:nvSpPr>
        <p:spPr>
          <a:xfrm>
            <a:off x="1932558" y="5233988"/>
            <a:ext cx="6133071" cy="13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99"/>
          <p:cNvSpPr/>
          <p:nvPr>
            <p:ph idx="8" type="pic"/>
          </p:nvPr>
        </p:nvSpPr>
        <p:spPr>
          <a:xfrm>
            <a:off x="1190666" y="465839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4" name="Google Shape;154;p99"/>
          <p:cNvSpPr txBox="1"/>
          <p:nvPr>
            <p:ph idx="9" type="body"/>
          </p:nvPr>
        </p:nvSpPr>
        <p:spPr>
          <a:xfrm>
            <a:off x="1932558" y="4673975"/>
            <a:ext cx="6133072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99"/>
          <p:cNvSpPr txBox="1"/>
          <p:nvPr>
            <p:ph idx="13" type="body"/>
          </p:nvPr>
        </p:nvSpPr>
        <p:spPr>
          <a:xfrm>
            <a:off x="1932557" y="7266664"/>
            <a:ext cx="6133071" cy="13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99"/>
          <p:cNvSpPr/>
          <p:nvPr>
            <p:ph idx="14" type="pic"/>
          </p:nvPr>
        </p:nvSpPr>
        <p:spPr>
          <a:xfrm>
            <a:off x="1190665" y="669106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57" name="Google Shape;157;p99"/>
          <p:cNvSpPr txBox="1"/>
          <p:nvPr>
            <p:ph idx="15" type="body"/>
          </p:nvPr>
        </p:nvSpPr>
        <p:spPr>
          <a:xfrm>
            <a:off x="1932557" y="6706651"/>
            <a:ext cx="6133072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99"/>
          <p:cNvSpPr txBox="1"/>
          <p:nvPr>
            <p:ph idx="16" type="body"/>
          </p:nvPr>
        </p:nvSpPr>
        <p:spPr>
          <a:xfrm>
            <a:off x="10440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99"/>
          <p:cNvSpPr txBox="1"/>
          <p:nvPr>
            <p:ph idx="17" type="body"/>
          </p:nvPr>
        </p:nvSpPr>
        <p:spPr>
          <a:xfrm>
            <a:off x="9792000" y="8989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99"/>
          <p:cNvSpPr txBox="1"/>
          <p:nvPr>
            <p:ph idx="18" type="body"/>
          </p:nvPr>
        </p:nvSpPr>
        <p:spPr>
          <a:xfrm>
            <a:off x="9144000" y="8341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99"/>
          <p:cNvSpPr txBox="1"/>
          <p:nvPr>
            <p:ph idx="19" type="body"/>
          </p:nvPr>
        </p:nvSpPr>
        <p:spPr>
          <a:xfrm>
            <a:off x="914400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screen Image &amp; 2 Headings, Texts">
  <p:cSld name="Fullscreen Image &amp; 2 Headings, Tex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0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64" name="Google Shape;164;p100"/>
          <p:cNvSpPr txBox="1"/>
          <p:nvPr>
            <p:ph idx="1" type="body"/>
          </p:nvPr>
        </p:nvSpPr>
        <p:spPr>
          <a:xfrm>
            <a:off x="0" y="5543550"/>
            <a:ext cx="18288001" cy="474186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00"/>
          <p:cNvSpPr txBox="1"/>
          <p:nvPr>
            <p:ph idx="3" type="body"/>
          </p:nvPr>
        </p:nvSpPr>
        <p:spPr>
          <a:xfrm>
            <a:off x="648000" y="6191550"/>
            <a:ext cx="7995938" cy="3328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Ubuntu Medium"/>
              <a:buNone/>
              <a:defRPr sz="5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00"/>
          <p:cNvSpPr txBox="1"/>
          <p:nvPr>
            <p:ph idx="4" type="body"/>
          </p:nvPr>
        </p:nvSpPr>
        <p:spPr>
          <a:xfrm>
            <a:off x="1296000" y="4895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00"/>
          <p:cNvSpPr txBox="1"/>
          <p:nvPr>
            <p:ph idx="5" type="body"/>
          </p:nvPr>
        </p:nvSpPr>
        <p:spPr>
          <a:xfrm>
            <a:off x="648000" y="4247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100"/>
          <p:cNvSpPr txBox="1"/>
          <p:nvPr>
            <p:ph idx="6" type="body"/>
          </p:nvPr>
        </p:nvSpPr>
        <p:spPr>
          <a:xfrm>
            <a:off x="0" y="3599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100"/>
          <p:cNvSpPr txBox="1"/>
          <p:nvPr>
            <p:ph idx="7" type="body"/>
          </p:nvPr>
        </p:nvSpPr>
        <p:spPr>
          <a:xfrm>
            <a:off x="0" y="4895550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00"/>
          <p:cNvSpPr txBox="1"/>
          <p:nvPr>
            <p:ph idx="8" type="body"/>
          </p:nvPr>
        </p:nvSpPr>
        <p:spPr>
          <a:xfrm>
            <a:off x="9144000" y="6751563"/>
            <a:ext cx="7972425" cy="10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100"/>
          <p:cNvSpPr txBox="1"/>
          <p:nvPr>
            <p:ph idx="9" type="body"/>
          </p:nvPr>
        </p:nvSpPr>
        <p:spPr>
          <a:xfrm>
            <a:off x="9144000" y="6191550"/>
            <a:ext cx="7972426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100"/>
          <p:cNvSpPr txBox="1"/>
          <p:nvPr>
            <p:ph idx="13" type="body"/>
          </p:nvPr>
        </p:nvSpPr>
        <p:spPr>
          <a:xfrm>
            <a:off x="9144000" y="8480350"/>
            <a:ext cx="7972425" cy="104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100"/>
          <p:cNvSpPr txBox="1"/>
          <p:nvPr>
            <p:ph idx="14" type="body"/>
          </p:nvPr>
        </p:nvSpPr>
        <p:spPr>
          <a:xfrm>
            <a:off x="9144000" y="7920337"/>
            <a:ext cx="7972426" cy="614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screen Image &amp; Text">
  <p:cSld name="Fullscreen Image &amp; 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1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76" name="Google Shape;176;p101"/>
          <p:cNvSpPr txBox="1"/>
          <p:nvPr>
            <p:ph idx="1" type="body"/>
          </p:nvPr>
        </p:nvSpPr>
        <p:spPr>
          <a:xfrm>
            <a:off x="831206" y="757239"/>
            <a:ext cx="16625587" cy="2786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Ubuntu Medium"/>
              <a:buNone/>
              <a:defRPr sz="5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ing &amp; 5 Points">
  <p:cSld name="Heading &amp; 5 Poin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9537980" y="2238722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35"/>
          <p:cNvSpPr/>
          <p:nvPr/>
        </p:nvSpPr>
        <p:spPr>
          <a:xfrm>
            <a:off x="8217564" y="2232491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8341124" y="2447620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3" name="Google Shape;193;p35"/>
          <p:cNvSpPr txBox="1"/>
          <p:nvPr>
            <p:ph idx="2" type="body"/>
          </p:nvPr>
        </p:nvSpPr>
        <p:spPr>
          <a:xfrm>
            <a:off x="9537980" y="3645050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5"/>
          <p:cNvSpPr/>
          <p:nvPr/>
        </p:nvSpPr>
        <p:spPr>
          <a:xfrm>
            <a:off x="8217564" y="3638819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5" name="Google Shape;195;p35"/>
          <p:cNvSpPr txBox="1"/>
          <p:nvPr/>
        </p:nvSpPr>
        <p:spPr>
          <a:xfrm>
            <a:off x="8341124" y="3853948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" name="Google Shape;196;p35"/>
          <p:cNvSpPr txBox="1"/>
          <p:nvPr>
            <p:ph idx="3" type="body"/>
          </p:nvPr>
        </p:nvSpPr>
        <p:spPr>
          <a:xfrm>
            <a:off x="9537980" y="5051378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5"/>
          <p:cNvSpPr/>
          <p:nvPr/>
        </p:nvSpPr>
        <p:spPr>
          <a:xfrm>
            <a:off x="8217564" y="5045147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8341124" y="5260276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" name="Google Shape;199;p35"/>
          <p:cNvSpPr txBox="1"/>
          <p:nvPr>
            <p:ph idx="4" type="body"/>
          </p:nvPr>
        </p:nvSpPr>
        <p:spPr>
          <a:xfrm>
            <a:off x="9537980" y="6457706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35"/>
          <p:cNvSpPr/>
          <p:nvPr/>
        </p:nvSpPr>
        <p:spPr>
          <a:xfrm>
            <a:off x="8217564" y="6451475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8341124" y="6666604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2" name="Google Shape;202;p35"/>
          <p:cNvSpPr txBox="1"/>
          <p:nvPr>
            <p:ph idx="5" type="body"/>
          </p:nvPr>
        </p:nvSpPr>
        <p:spPr>
          <a:xfrm>
            <a:off x="9537980" y="7864032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5"/>
          <p:cNvSpPr/>
          <p:nvPr/>
        </p:nvSpPr>
        <p:spPr>
          <a:xfrm>
            <a:off x="8217564" y="7857801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8341124" y="8072930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" name="Google Shape;205;p35"/>
          <p:cNvSpPr txBox="1"/>
          <p:nvPr>
            <p:ph idx="6" type="body"/>
          </p:nvPr>
        </p:nvSpPr>
        <p:spPr>
          <a:xfrm>
            <a:off x="808892" y="2215248"/>
            <a:ext cx="6752493" cy="6780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Ubuntu Medium"/>
              <a:buNone/>
              <a:defRPr sz="44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 &amp; 3 Bullets">
  <p:cSld name="1 Image &amp; 3 Bullets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37"/>
          <p:cNvSpPr/>
          <p:nvPr>
            <p:ph idx="2" type="pic"/>
          </p:nvPr>
        </p:nvSpPr>
        <p:spPr>
          <a:xfrm>
            <a:off x="861502" y="2540627"/>
            <a:ext cx="8747052" cy="6777938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1" name="Google Shape;211;p37"/>
          <p:cNvSpPr/>
          <p:nvPr/>
        </p:nvSpPr>
        <p:spPr>
          <a:xfrm>
            <a:off x="8319890" y="5176461"/>
            <a:ext cx="437647" cy="438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2" name="Google Shape;212;p37"/>
          <p:cNvSpPr/>
          <p:nvPr/>
        </p:nvSpPr>
        <p:spPr>
          <a:xfrm>
            <a:off x="8319890" y="6147528"/>
            <a:ext cx="437647" cy="438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3" name="Google Shape;213;p37"/>
          <p:cNvSpPr/>
          <p:nvPr/>
        </p:nvSpPr>
        <p:spPr>
          <a:xfrm>
            <a:off x="8310165" y="7118595"/>
            <a:ext cx="437647" cy="4382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8899980" y="5022083"/>
            <a:ext cx="892925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3" type="body"/>
          </p:nvPr>
        </p:nvSpPr>
        <p:spPr>
          <a:xfrm>
            <a:off x="8899980" y="5993150"/>
            <a:ext cx="892925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4" type="body"/>
          </p:nvPr>
        </p:nvSpPr>
        <p:spPr>
          <a:xfrm>
            <a:off x="8899979" y="6964217"/>
            <a:ext cx="892925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Steps">
  <p:cSld name="4 Step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1" name="Google Shape;221;p38"/>
          <p:cNvSpPr/>
          <p:nvPr/>
        </p:nvSpPr>
        <p:spPr>
          <a:xfrm>
            <a:off x="892704" y="4364211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4970029" y="4364211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" name="Google Shape;223;p38"/>
          <p:cNvSpPr/>
          <p:nvPr/>
        </p:nvSpPr>
        <p:spPr>
          <a:xfrm>
            <a:off x="9047354" y="4364211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4" name="Google Shape;224;p38"/>
          <p:cNvSpPr/>
          <p:nvPr/>
        </p:nvSpPr>
        <p:spPr>
          <a:xfrm>
            <a:off x="13124680" y="4364210"/>
            <a:ext cx="4173971" cy="566057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892704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idx="2" type="body"/>
          </p:nvPr>
        </p:nvSpPr>
        <p:spPr>
          <a:xfrm>
            <a:off x="892704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idx="3" type="body"/>
          </p:nvPr>
        </p:nvSpPr>
        <p:spPr>
          <a:xfrm>
            <a:off x="4970029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8"/>
          <p:cNvSpPr txBox="1"/>
          <p:nvPr>
            <p:ph idx="4" type="body"/>
          </p:nvPr>
        </p:nvSpPr>
        <p:spPr>
          <a:xfrm>
            <a:off x="4970029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8"/>
          <p:cNvSpPr txBox="1"/>
          <p:nvPr>
            <p:ph idx="5" type="body"/>
          </p:nvPr>
        </p:nvSpPr>
        <p:spPr>
          <a:xfrm>
            <a:off x="9047354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8"/>
          <p:cNvSpPr txBox="1"/>
          <p:nvPr>
            <p:ph idx="6" type="body"/>
          </p:nvPr>
        </p:nvSpPr>
        <p:spPr>
          <a:xfrm>
            <a:off x="9047354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7" type="body"/>
          </p:nvPr>
        </p:nvSpPr>
        <p:spPr>
          <a:xfrm>
            <a:off x="13124680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38"/>
          <p:cNvSpPr txBox="1"/>
          <p:nvPr>
            <p:ph idx="8" type="body"/>
          </p:nvPr>
        </p:nvSpPr>
        <p:spPr>
          <a:xfrm>
            <a:off x="13124680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eric List - 6 Items">
  <p:cSld name="Numeric List - 6 Item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670581" y="3723780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39"/>
          <p:cNvSpPr txBox="1"/>
          <p:nvPr>
            <p:ph idx="2" type="body"/>
          </p:nvPr>
        </p:nvSpPr>
        <p:spPr>
          <a:xfrm>
            <a:off x="3670581" y="2807029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39"/>
          <p:cNvSpPr/>
          <p:nvPr/>
        </p:nvSpPr>
        <p:spPr>
          <a:xfrm>
            <a:off x="3781532" y="3572195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" name="Google Shape;240;p39"/>
          <p:cNvSpPr/>
          <p:nvPr/>
        </p:nvSpPr>
        <p:spPr>
          <a:xfrm>
            <a:off x="2350164" y="3003122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2473724" y="3218251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" name="Google Shape;242;p39"/>
          <p:cNvSpPr txBox="1"/>
          <p:nvPr>
            <p:ph idx="3" type="body"/>
          </p:nvPr>
        </p:nvSpPr>
        <p:spPr>
          <a:xfrm>
            <a:off x="3670581" y="5746267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9"/>
          <p:cNvSpPr txBox="1"/>
          <p:nvPr>
            <p:ph idx="4" type="body"/>
          </p:nvPr>
        </p:nvSpPr>
        <p:spPr>
          <a:xfrm>
            <a:off x="3670581" y="4829516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9"/>
          <p:cNvSpPr/>
          <p:nvPr/>
        </p:nvSpPr>
        <p:spPr>
          <a:xfrm>
            <a:off x="3781532" y="5594682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" name="Google Shape;245;p39"/>
          <p:cNvSpPr/>
          <p:nvPr/>
        </p:nvSpPr>
        <p:spPr>
          <a:xfrm>
            <a:off x="2350164" y="5025609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2473724" y="5240738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" name="Google Shape;247;p39"/>
          <p:cNvSpPr txBox="1"/>
          <p:nvPr>
            <p:ph idx="5" type="body"/>
          </p:nvPr>
        </p:nvSpPr>
        <p:spPr>
          <a:xfrm>
            <a:off x="3670581" y="7768754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9"/>
          <p:cNvSpPr txBox="1"/>
          <p:nvPr>
            <p:ph idx="6" type="body"/>
          </p:nvPr>
        </p:nvSpPr>
        <p:spPr>
          <a:xfrm>
            <a:off x="3670581" y="6852003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39"/>
          <p:cNvSpPr/>
          <p:nvPr/>
        </p:nvSpPr>
        <p:spPr>
          <a:xfrm>
            <a:off x="3781532" y="761716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" name="Google Shape;250;p39"/>
          <p:cNvSpPr/>
          <p:nvPr/>
        </p:nvSpPr>
        <p:spPr>
          <a:xfrm>
            <a:off x="2350164" y="7048096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2473724" y="726322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" name="Google Shape;252;p39"/>
          <p:cNvSpPr txBox="1"/>
          <p:nvPr>
            <p:ph idx="7" type="body"/>
          </p:nvPr>
        </p:nvSpPr>
        <p:spPr>
          <a:xfrm>
            <a:off x="10640297" y="3723780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39"/>
          <p:cNvSpPr txBox="1"/>
          <p:nvPr>
            <p:ph idx="8" type="body"/>
          </p:nvPr>
        </p:nvSpPr>
        <p:spPr>
          <a:xfrm>
            <a:off x="10640297" y="2807029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39"/>
          <p:cNvSpPr/>
          <p:nvPr/>
        </p:nvSpPr>
        <p:spPr>
          <a:xfrm>
            <a:off x="10751248" y="3572195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5" name="Google Shape;255;p39"/>
          <p:cNvSpPr/>
          <p:nvPr/>
        </p:nvSpPr>
        <p:spPr>
          <a:xfrm>
            <a:off x="9319880" y="3003122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9443440" y="3218251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7" name="Google Shape;257;p39"/>
          <p:cNvSpPr txBox="1"/>
          <p:nvPr>
            <p:ph idx="9" type="body"/>
          </p:nvPr>
        </p:nvSpPr>
        <p:spPr>
          <a:xfrm>
            <a:off x="10640297" y="5746267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39"/>
          <p:cNvSpPr txBox="1"/>
          <p:nvPr>
            <p:ph idx="13" type="body"/>
          </p:nvPr>
        </p:nvSpPr>
        <p:spPr>
          <a:xfrm>
            <a:off x="10640297" y="4829516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9"/>
          <p:cNvSpPr/>
          <p:nvPr/>
        </p:nvSpPr>
        <p:spPr>
          <a:xfrm>
            <a:off x="10751248" y="55946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9319880" y="5025609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9443440" y="5240738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" name="Google Shape;262;p39"/>
          <p:cNvSpPr txBox="1"/>
          <p:nvPr>
            <p:ph idx="14" type="body"/>
          </p:nvPr>
        </p:nvSpPr>
        <p:spPr>
          <a:xfrm>
            <a:off x="10640297" y="7768754"/>
            <a:ext cx="5354446" cy="562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39"/>
          <p:cNvSpPr txBox="1"/>
          <p:nvPr>
            <p:ph idx="15" type="body"/>
          </p:nvPr>
        </p:nvSpPr>
        <p:spPr>
          <a:xfrm>
            <a:off x="10640297" y="6852003"/>
            <a:ext cx="535444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39"/>
          <p:cNvSpPr/>
          <p:nvPr/>
        </p:nvSpPr>
        <p:spPr>
          <a:xfrm>
            <a:off x="10751248" y="761716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9319880" y="7048096"/>
            <a:ext cx="1136515" cy="1138145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9443440" y="726322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06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2">
  <p:cSld name="Section Break 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" name="Google Shape;21;p36"/>
          <p:cNvSpPr txBox="1"/>
          <p:nvPr>
            <p:ph idx="1" type="body"/>
          </p:nvPr>
        </p:nvSpPr>
        <p:spPr>
          <a:xfrm>
            <a:off x="10568692" y="0"/>
            <a:ext cx="6400801" cy="10285413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Bullets">
  <p:cSld name="4 Bullet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1" name="Google Shape;271;p40"/>
          <p:cNvSpPr/>
          <p:nvPr/>
        </p:nvSpPr>
        <p:spPr>
          <a:xfrm>
            <a:off x="2813519" y="2892531"/>
            <a:ext cx="328997" cy="32946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2" name="Google Shape;272;p40"/>
          <p:cNvSpPr/>
          <p:nvPr/>
        </p:nvSpPr>
        <p:spPr>
          <a:xfrm>
            <a:off x="2813519" y="4392010"/>
            <a:ext cx="328997" cy="32946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3300846" y="2752102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40"/>
          <p:cNvSpPr txBox="1"/>
          <p:nvPr>
            <p:ph idx="2" type="body"/>
          </p:nvPr>
        </p:nvSpPr>
        <p:spPr>
          <a:xfrm>
            <a:off x="3300846" y="4251581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40"/>
          <p:cNvSpPr/>
          <p:nvPr/>
        </p:nvSpPr>
        <p:spPr>
          <a:xfrm>
            <a:off x="2813519" y="5891489"/>
            <a:ext cx="328997" cy="329469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6" name="Google Shape;276;p40"/>
          <p:cNvSpPr txBox="1"/>
          <p:nvPr>
            <p:ph idx="3" type="body"/>
          </p:nvPr>
        </p:nvSpPr>
        <p:spPr>
          <a:xfrm>
            <a:off x="3300846" y="5751060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40"/>
          <p:cNvSpPr/>
          <p:nvPr/>
        </p:nvSpPr>
        <p:spPr>
          <a:xfrm>
            <a:off x="2813519" y="7390968"/>
            <a:ext cx="328997" cy="329469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8" name="Google Shape;278;p40"/>
          <p:cNvSpPr txBox="1"/>
          <p:nvPr>
            <p:ph idx="4" type="body"/>
          </p:nvPr>
        </p:nvSpPr>
        <p:spPr>
          <a:xfrm>
            <a:off x="3300846" y="7250539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Heading &amp; Text">
  <p:cSld name="1 Heading &amp; 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3200400" y="4698914"/>
            <a:ext cx="11887200" cy="2366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42"/>
          <p:cNvSpPr txBox="1"/>
          <p:nvPr>
            <p:ph idx="2" type="body"/>
          </p:nvPr>
        </p:nvSpPr>
        <p:spPr>
          <a:xfrm>
            <a:off x="3200400" y="3578967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2"/>
          <p:cNvSpPr/>
          <p:nvPr/>
        </p:nvSpPr>
        <p:spPr>
          <a:xfrm>
            <a:off x="3311352" y="4416703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Layers">
  <p:cSld name="6 Layer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0" name="Google Shape;290;p43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1" name="Google Shape;291;p43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2" name="Google Shape;292;p43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4" name="Google Shape;294;p43"/>
          <p:cNvSpPr/>
          <p:nvPr/>
        </p:nvSpPr>
        <p:spPr>
          <a:xfrm>
            <a:off x="7395028" y="6084867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5" name="Google Shape;295;p43"/>
          <p:cNvSpPr/>
          <p:nvPr/>
        </p:nvSpPr>
        <p:spPr>
          <a:xfrm>
            <a:off x="7395027" y="6084867"/>
            <a:ext cx="3497943" cy="3497943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" name="Google Shape;296;p43"/>
          <p:cNvSpPr txBox="1"/>
          <p:nvPr>
            <p:ph idx="1" type="body"/>
          </p:nvPr>
        </p:nvSpPr>
        <p:spPr>
          <a:xfrm>
            <a:off x="12057648" y="7738943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43"/>
          <p:cNvSpPr txBox="1"/>
          <p:nvPr>
            <p:ph idx="2" type="body"/>
          </p:nvPr>
        </p:nvSpPr>
        <p:spPr>
          <a:xfrm>
            <a:off x="12057648" y="6885536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43"/>
          <p:cNvSpPr/>
          <p:nvPr/>
        </p:nvSpPr>
        <p:spPr>
          <a:xfrm>
            <a:off x="12163071" y="7602576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9" name="Google Shape;299;p43"/>
          <p:cNvSpPr txBox="1"/>
          <p:nvPr>
            <p:ph idx="3" type="body"/>
          </p:nvPr>
        </p:nvSpPr>
        <p:spPr>
          <a:xfrm>
            <a:off x="673767" y="7717604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43"/>
          <p:cNvSpPr txBox="1"/>
          <p:nvPr>
            <p:ph idx="4" type="body"/>
          </p:nvPr>
        </p:nvSpPr>
        <p:spPr>
          <a:xfrm>
            <a:off x="673767" y="6864197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43"/>
          <p:cNvSpPr/>
          <p:nvPr/>
        </p:nvSpPr>
        <p:spPr>
          <a:xfrm>
            <a:off x="4297029" y="75812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43"/>
          <p:cNvSpPr txBox="1"/>
          <p:nvPr>
            <p:ph idx="5" type="body"/>
          </p:nvPr>
        </p:nvSpPr>
        <p:spPr>
          <a:xfrm>
            <a:off x="12057648" y="5507500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43"/>
          <p:cNvSpPr txBox="1"/>
          <p:nvPr>
            <p:ph idx="6" type="body"/>
          </p:nvPr>
        </p:nvSpPr>
        <p:spPr>
          <a:xfrm>
            <a:off x="12057648" y="4654093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43"/>
          <p:cNvSpPr/>
          <p:nvPr/>
        </p:nvSpPr>
        <p:spPr>
          <a:xfrm>
            <a:off x="12163071" y="537113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5" name="Google Shape;305;p43"/>
          <p:cNvSpPr txBox="1"/>
          <p:nvPr>
            <p:ph idx="7" type="body"/>
          </p:nvPr>
        </p:nvSpPr>
        <p:spPr>
          <a:xfrm>
            <a:off x="673767" y="5486161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43"/>
          <p:cNvSpPr txBox="1"/>
          <p:nvPr>
            <p:ph idx="8" type="body"/>
          </p:nvPr>
        </p:nvSpPr>
        <p:spPr>
          <a:xfrm>
            <a:off x="673767" y="4632754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43"/>
          <p:cNvSpPr/>
          <p:nvPr/>
        </p:nvSpPr>
        <p:spPr>
          <a:xfrm>
            <a:off x="4297029" y="5349794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" name="Google Shape;308;p43"/>
          <p:cNvSpPr txBox="1"/>
          <p:nvPr>
            <p:ph idx="9" type="body"/>
          </p:nvPr>
        </p:nvSpPr>
        <p:spPr>
          <a:xfrm>
            <a:off x="12057648" y="3250892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43"/>
          <p:cNvSpPr txBox="1"/>
          <p:nvPr>
            <p:ph idx="13" type="body"/>
          </p:nvPr>
        </p:nvSpPr>
        <p:spPr>
          <a:xfrm>
            <a:off x="12057648" y="2397485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43"/>
          <p:cNvSpPr/>
          <p:nvPr/>
        </p:nvSpPr>
        <p:spPr>
          <a:xfrm>
            <a:off x="12163071" y="3114525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1" name="Google Shape;311;p43"/>
          <p:cNvSpPr txBox="1"/>
          <p:nvPr>
            <p:ph idx="14" type="body"/>
          </p:nvPr>
        </p:nvSpPr>
        <p:spPr>
          <a:xfrm>
            <a:off x="673767" y="3250892"/>
            <a:ext cx="5556584" cy="1118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43"/>
          <p:cNvSpPr txBox="1"/>
          <p:nvPr>
            <p:ph idx="15" type="body"/>
          </p:nvPr>
        </p:nvSpPr>
        <p:spPr>
          <a:xfrm>
            <a:off x="673767" y="2397485"/>
            <a:ext cx="5556584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" name="Google Shape;313;p43"/>
          <p:cNvSpPr/>
          <p:nvPr/>
        </p:nvSpPr>
        <p:spPr>
          <a:xfrm>
            <a:off x="4297029" y="3114525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4" name="Google Shape;314;p43"/>
          <p:cNvCxnSpPr>
            <a:endCxn id="297" idx="1"/>
          </p:cNvCxnSpPr>
          <p:nvPr/>
        </p:nvCxnSpPr>
        <p:spPr>
          <a:xfrm flipH="1" rot="10800000">
            <a:off x="11180748" y="7259052"/>
            <a:ext cx="876900" cy="521400"/>
          </a:xfrm>
          <a:prstGeom prst="bentConnector3">
            <a:avLst>
              <a:gd fmla="val 50008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43"/>
          <p:cNvCxnSpPr>
            <a:stCxn id="300" idx="3"/>
          </p:cNvCxnSpPr>
          <p:nvPr/>
        </p:nvCxnSpPr>
        <p:spPr>
          <a:xfrm flipH="1" rot="10800000">
            <a:off x="6230351" y="7046313"/>
            <a:ext cx="732900" cy="1914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43"/>
          <p:cNvCxnSpPr>
            <a:stCxn id="317" idx="2"/>
            <a:endCxn id="306" idx="3"/>
          </p:cNvCxnSpPr>
          <p:nvPr/>
        </p:nvCxnSpPr>
        <p:spPr>
          <a:xfrm rot="10800000">
            <a:off x="6230240" y="5006129"/>
            <a:ext cx="732900" cy="4263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8" name="Google Shape;318;p43"/>
          <p:cNvCxnSpPr>
            <a:stCxn id="312" idx="3"/>
            <a:endCxn id="319" idx="2"/>
          </p:cNvCxnSpPr>
          <p:nvPr/>
        </p:nvCxnSpPr>
        <p:spPr>
          <a:xfrm>
            <a:off x="6230351" y="2771001"/>
            <a:ext cx="732900" cy="10476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0" name="Google Shape;320;p43"/>
          <p:cNvCxnSpPr>
            <a:stCxn id="321" idx="6"/>
            <a:endCxn id="303" idx="1"/>
          </p:cNvCxnSpPr>
          <p:nvPr/>
        </p:nvCxnSpPr>
        <p:spPr>
          <a:xfrm flipH="1" rot="10800000">
            <a:off x="11180893" y="5027471"/>
            <a:ext cx="876900" cy="11655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2" name="Google Shape;322;p43"/>
          <p:cNvCxnSpPr>
            <a:stCxn id="323" idx="6"/>
            <a:endCxn id="309" idx="1"/>
          </p:cNvCxnSpPr>
          <p:nvPr/>
        </p:nvCxnSpPr>
        <p:spPr>
          <a:xfrm flipH="1" rot="10800000">
            <a:off x="11180893" y="2770984"/>
            <a:ext cx="876900" cy="18345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4" name="Google Shape;324;p43"/>
          <p:cNvSpPr/>
          <p:nvPr/>
        </p:nvSpPr>
        <p:spPr>
          <a:xfrm>
            <a:off x="6963140" y="6902325"/>
            <a:ext cx="287924" cy="287924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1" name="Google Shape;321;p43"/>
          <p:cNvSpPr/>
          <p:nvPr/>
        </p:nvSpPr>
        <p:spPr>
          <a:xfrm>
            <a:off x="10892969" y="6049009"/>
            <a:ext cx="287924" cy="287924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6963140" y="5288467"/>
            <a:ext cx="287924" cy="287924"/>
          </a:xfrm>
          <a:prstGeom prst="ellipse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10892969" y="4461522"/>
            <a:ext cx="287924" cy="287924"/>
          </a:xfrm>
          <a:prstGeom prst="ellipse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6963140" y="3674609"/>
            <a:ext cx="287924" cy="287924"/>
          </a:xfrm>
          <a:prstGeom prst="ellipse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10892969" y="7636495"/>
            <a:ext cx="287924" cy="287924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Text">
  <p:cSld name="Long Tex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0" name="Google Shape;330;p44"/>
          <p:cNvSpPr txBox="1"/>
          <p:nvPr>
            <p:ph idx="1" type="body"/>
          </p:nvPr>
        </p:nvSpPr>
        <p:spPr>
          <a:xfrm>
            <a:off x="2322095" y="3821588"/>
            <a:ext cx="13643811" cy="35680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Headings &amp; Texts">
  <p:cSld name="3 Headings &amp; Text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5" name="Google Shape;335;p45"/>
          <p:cNvSpPr txBox="1"/>
          <p:nvPr>
            <p:ph idx="1" type="body"/>
          </p:nvPr>
        </p:nvSpPr>
        <p:spPr>
          <a:xfrm>
            <a:off x="1221289" y="4698914"/>
            <a:ext cx="5166812" cy="2908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5"/>
          <p:cNvSpPr txBox="1"/>
          <p:nvPr>
            <p:ph idx="2" type="body"/>
          </p:nvPr>
        </p:nvSpPr>
        <p:spPr>
          <a:xfrm>
            <a:off x="1221289" y="3578967"/>
            <a:ext cx="5166812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5"/>
          <p:cNvSpPr/>
          <p:nvPr/>
        </p:nvSpPr>
        <p:spPr>
          <a:xfrm>
            <a:off x="1332240" y="4416703"/>
            <a:ext cx="161121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" name="Google Shape;338;p45"/>
          <p:cNvSpPr txBox="1"/>
          <p:nvPr>
            <p:ph idx="3" type="body"/>
          </p:nvPr>
        </p:nvSpPr>
        <p:spPr>
          <a:xfrm>
            <a:off x="6560594" y="4698914"/>
            <a:ext cx="5166812" cy="2908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45"/>
          <p:cNvSpPr txBox="1"/>
          <p:nvPr>
            <p:ph idx="4" type="body"/>
          </p:nvPr>
        </p:nvSpPr>
        <p:spPr>
          <a:xfrm>
            <a:off x="6560594" y="3578967"/>
            <a:ext cx="5166812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45"/>
          <p:cNvSpPr/>
          <p:nvPr/>
        </p:nvSpPr>
        <p:spPr>
          <a:xfrm>
            <a:off x="6671545" y="4416703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1" name="Google Shape;341;p45"/>
          <p:cNvSpPr txBox="1"/>
          <p:nvPr>
            <p:ph idx="5" type="body"/>
          </p:nvPr>
        </p:nvSpPr>
        <p:spPr>
          <a:xfrm>
            <a:off x="11899899" y="4698914"/>
            <a:ext cx="5166812" cy="2908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45"/>
          <p:cNvSpPr txBox="1"/>
          <p:nvPr>
            <p:ph idx="6" type="body"/>
          </p:nvPr>
        </p:nvSpPr>
        <p:spPr>
          <a:xfrm>
            <a:off x="11899899" y="3578967"/>
            <a:ext cx="5166812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45"/>
          <p:cNvSpPr/>
          <p:nvPr/>
        </p:nvSpPr>
        <p:spPr>
          <a:xfrm>
            <a:off x="12010850" y="4416703"/>
            <a:ext cx="161121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 Contents">
  <p:cSld name="No Contents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Headings &amp; Texts">
  <p:cSld name="2Headings &amp; Texts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1221288" y="4698914"/>
            <a:ext cx="7484301" cy="2366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p48"/>
          <p:cNvSpPr txBox="1"/>
          <p:nvPr>
            <p:ph idx="2" type="body"/>
          </p:nvPr>
        </p:nvSpPr>
        <p:spPr>
          <a:xfrm>
            <a:off x="1221288" y="3578967"/>
            <a:ext cx="748430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4" name="Google Shape;354;p48"/>
          <p:cNvSpPr/>
          <p:nvPr/>
        </p:nvSpPr>
        <p:spPr>
          <a:xfrm>
            <a:off x="1332240" y="4416703"/>
            <a:ext cx="161121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5" name="Google Shape;355;p48"/>
          <p:cNvSpPr txBox="1"/>
          <p:nvPr>
            <p:ph idx="3" type="body"/>
          </p:nvPr>
        </p:nvSpPr>
        <p:spPr>
          <a:xfrm>
            <a:off x="9542816" y="4701002"/>
            <a:ext cx="7484301" cy="2366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48"/>
          <p:cNvSpPr txBox="1"/>
          <p:nvPr>
            <p:ph idx="4" type="body"/>
          </p:nvPr>
        </p:nvSpPr>
        <p:spPr>
          <a:xfrm>
            <a:off x="9542816" y="3581055"/>
            <a:ext cx="748430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48"/>
          <p:cNvSpPr/>
          <p:nvPr/>
        </p:nvSpPr>
        <p:spPr>
          <a:xfrm>
            <a:off x="9653768" y="4418791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Headings &amp; Texts">
  <p:cSld name="4 Headings &amp; Texts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4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2" name="Google Shape;362;p49"/>
          <p:cNvSpPr txBox="1"/>
          <p:nvPr>
            <p:ph idx="1" type="body"/>
          </p:nvPr>
        </p:nvSpPr>
        <p:spPr>
          <a:xfrm>
            <a:off x="1292384" y="3528644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p49"/>
          <p:cNvSpPr txBox="1"/>
          <p:nvPr>
            <p:ph idx="2" type="body"/>
          </p:nvPr>
        </p:nvSpPr>
        <p:spPr>
          <a:xfrm>
            <a:off x="1292384" y="2539323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49"/>
          <p:cNvSpPr/>
          <p:nvPr/>
        </p:nvSpPr>
        <p:spPr>
          <a:xfrm>
            <a:off x="1403335" y="330448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" name="Google Shape;365;p49"/>
          <p:cNvSpPr txBox="1"/>
          <p:nvPr>
            <p:ph idx="3" type="body"/>
          </p:nvPr>
        </p:nvSpPr>
        <p:spPr>
          <a:xfrm>
            <a:off x="9914348" y="3528644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49"/>
          <p:cNvSpPr txBox="1"/>
          <p:nvPr>
            <p:ph idx="4" type="body"/>
          </p:nvPr>
        </p:nvSpPr>
        <p:spPr>
          <a:xfrm>
            <a:off x="9914348" y="2539323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49"/>
          <p:cNvSpPr/>
          <p:nvPr/>
        </p:nvSpPr>
        <p:spPr>
          <a:xfrm>
            <a:off x="10025299" y="330448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8" name="Google Shape;368;p49"/>
          <p:cNvSpPr txBox="1"/>
          <p:nvPr>
            <p:ph idx="5" type="body"/>
          </p:nvPr>
        </p:nvSpPr>
        <p:spPr>
          <a:xfrm>
            <a:off x="1292384" y="6893565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9" name="Google Shape;369;p49"/>
          <p:cNvSpPr txBox="1"/>
          <p:nvPr>
            <p:ph idx="6" type="body"/>
          </p:nvPr>
        </p:nvSpPr>
        <p:spPr>
          <a:xfrm>
            <a:off x="1292384" y="5904244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p49"/>
          <p:cNvSpPr/>
          <p:nvPr/>
        </p:nvSpPr>
        <p:spPr>
          <a:xfrm>
            <a:off x="1403335" y="6669410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1" name="Google Shape;371;p49"/>
          <p:cNvSpPr txBox="1"/>
          <p:nvPr>
            <p:ph idx="7" type="body"/>
          </p:nvPr>
        </p:nvSpPr>
        <p:spPr>
          <a:xfrm>
            <a:off x="9914348" y="6893565"/>
            <a:ext cx="7080405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49"/>
          <p:cNvSpPr txBox="1"/>
          <p:nvPr>
            <p:ph idx="8" type="body"/>
          </p:nvPr>
        </p:nvSpPr>
        <p:spPr>
          <a:xfrm>
            <a:off x="9914348" y="5904244"/>
            <a:ext cx="7080405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49"/>
          <p:cNvSpPr/>
          <p:nvPr/>
        </p:nvSpPr>
        <p:spPr>
          <a:xfrm>
            <a:off x="10025299" y="6669410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cons, Headings &amp; Texts - Horizontal">
  <p:cSld name="4 Icons, Headings &amp; Texts - Horizontal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5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1277819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50"/>
          <p:cNvSpPr txBox="1"/>
          <p:nvPr>
            <p:ph idx="2" type="body"/>
          </p:nvPr>
        </p:nvSpPr>
        <p:spPr>
          <a:xfrm>
            <a:off x="1277819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0" name="Google Shape;380;p50"/>
          <p:cNvSpPr/>
          <p:nvPr/>
        </p:nvSpPr>
        <p:spPr>
          <a:xfrm>
            <a:off x="2235550" y="533225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1" name="Google Shape;381;p50"/>
          <p:cNvSpPr/>
          <p:nvPr/>
        </p:nvSpPr>
        <p:spPr>
          <a:xfrm>
            <a:off x="2581242" y="3174870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2" name="Google Shape;382;p50"/>
          <p:cNvSpPr/>
          <p:nvPr>
            <p:ph idx="3" type="pic"/>
          </p:nvPr>
        </p:nvSpPr>
        <p:spPr>
          <a:xfrm>
            <a:off x="2834499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3" name="Google Shape;383;p50"/>
          <p:cNvSpPr txBox="1"/>
          <p:nvPr>
            <p:ph idx="4" type="body"/>
          </p:nvPr>
        </p:nvSpPr>
        <p:spPr>
          <a:xfrm>
            <a:off x="5274436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50"/>
          <p:cNvSpPr txBox="1"/>
          <p:nvPr>
            <p:ph idx="5" type="body"/>
          </p:nvPr>
        </p:nvSpPr>
        <p:spPr>
          <a:xfrm>
            <a:off x="5274436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50"/>
          <p:cNvSpPr/>
          <p:nvPr/>
        </p:nvSpPr>
        <p:spPr>
          <a:xfrm>
            <a:off x="6232167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6" name="Google Shape;386;p50"/>
          <p:cNvSpPr/>
          <p:nvPr/>
        </p:nvSpPr>
        <p:spPr>
          <a:xfrm>
            <a:off x="6577859" y="317487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7" name="Google Shape;387;p50"/>
          <p:cNvSpPr/>
          <p:nvPr>
            <p:ph idx="6" type="pic"/>
          </p:nvPr>
        </p:nvSpPr>
        <p:spPr>
          <a:xfrm>
            <a:off x="6831116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88" name="Google Shape;388;p50"/>
          <p:cNvSpPr txBox="1"/>
          <p:nvPr>
            <p:ph idx="7" type="body"/>
          </p:nvPr>
        </p:nvSpPr>
        <p:spPr>
          <a:xfrm>
            <a:off x="9271053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50"/>
          <p:cNvSpPr txBox="1"/>
          <p:nvPr>
            <p:ph idx="8" type="body"/>
          </p:nvPr>
        </p:nvSpPr>
        <p:spPr>
          <a:xfrm>
            <a:off x="9271053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50"/>
          <p:cNvSpPr/>
          <p:nvPr/>
        </p:nvSpPr>
        <p:spPr>
          <a:xfrm>
            <a:off x="10228784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1" name="Google Shape;391;p50"/>
          <p:cNvSpPr/>
          <p:nvPr/>
        </p:nvSpPr>
        <p:spPr>
          <a:xfrm>
            <a:off x="10574476" y="3174870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2" name="Google Shape;392;p50"/>
          <p:cNvSpPr/>
          <p:nvPr>
            <p:ph idx="9" type="pic"/>
          </p:nvPr>
        </p:nvSpPr>
        <p:spPr>
          <a:xfrm>
            <a:off x="10827733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93" name="Google Shape;393;p50"/>
          <p:cNvSpPr txBox="1"/>
          <p:nvPr>
            <p:ph idx="13" type="body"/>
          </p:nvPr>
        </p:nvSpPr>
        <p:spPr>
          <a:xfrm>
            <a:off x="13267670" y="5556408"/>
            <a:ext cx="3743360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4" name="Google Shape;394;p50"/>
          <p:cNvSpPr txBox="1"/>
          <p:nvPr>
            <p:ph idx="14" type="body"/>
          </p:nvPr>
        </p:nvSpPr>
        <p:spPr>
          <a:xfrm>
            <a:off x="13267670" y="4567087"/>
            <a:ext cx="374336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5" name="Google Shape;395;p50"/>
          <p:cNvSpPr/>
          <p:nvPr/>
        </p:nvSpPr>
        <p:spPr>
          <a:xfrm>
            <a:off x="14225402" y="533225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6" name="Google Shape;396;p50"/>
          <p:cNvSpPr/>
          <p:nvPr/>
        </p:nvSpPr>
        <p:spPr>
          <a:xfrm>
            <a:off x="14571094" y="3174870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7" name="Google Shape;397;p50"/>
          <p:cNvSpPr/>
          <p:nvPr>
            <p:ph idx="15" type="pic"/>
          </p:nvPr>
        </p:nvSpPr>
        <p:spPr>
          <a:xfrm>
            <a:off x="14824350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cons, Headings &amp; Texts - Horizontal">
  <p:cSld name="3 Icons, Headings &amp; Texts - Horizontal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51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2" name="Google Shape;402;p51"/>
          <p:cNvSpPr txBox="1"/>
          <p:nvPr>
            <p:ph idx="1" type="body"/>
          </p:nvPr>
        </p:nvSpPr>
        <p:spPr>
          <a:xfrm>
            <a:off x="1544034" y="5556408"/>
            <a:ext cx="4914493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51"/>
          <p:cNvSpPr txBox="1"/>
          <p:nvPr>
            <p:ph idx="2" type="body"/>
          </p:nvPr>
        </p:nvSpPr>
        <p:spPr>
          <a:xfrm>
            <a:off x="1544034" y="4567087"/>
            <a:ext cx="491449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51"/>
          <p:cNvSpPr/>
          <p:nvPr/>
        </p:nvSpPr>
        <p:spPr>
          <a:xfrm>
            <a:off x="3087331" y="533225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" name="Google Shape;405;p51"/>
          <p:cNvSpPr/>
          <p:nvPr/>
        </p:nvSpPr>
        <p:spPr>
          <a:xfrm>
            <a:off x="3433023" y="3174870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6" name="Google Shape;406;p51"/>
          <p:cNvSpPr/>
          <p:nvPr>
            <p:ph idx="3" type="pic"/>
          </p:nvPr>
        </p:nvSpPr>
        <p:spPr>
          <a:xfrm>
            <a:off x="3686280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07" name="Google Shape;407;p51"/>
          <p:cNvSpPr txBox="1"/>
          <p:nvPr>
            <p:ph idx="4" type="body"/>
          </p:nvPr>
        </p:nvSpPr>
        <p:spPr>
          <a:xfrm>
            <a:off x="6686753" y="5556408"/>
            <a:ext cx="4914493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8" name="Google Shape;408;p51"/>
          <p:cNvSpPr txBox="1"/>
          <p:nvPr>
            <p:ph idx="5" type="body"/>
          </p:nvPr>
        </p:nvSpPr>
        <p:spPr>
          <a:xfrm>
            <a:off x="6686753" y="4567087"/>
            <a:ext cx="491449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9" name="Google Shape;409;p51"/>
          <p:cNvSpPr/>
          <p:nvPr/>
        </p:nvSpPr>
        <p:spPr>
          <a:xfrm>
            <a:off x="8230050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0" name="Google Shape;410;p51"/>
          <p:cNvSpPr/>
          <p:nvPr/>
        </p:nvSpPr>
        <p:spPr>
          <a:xfrm>
            <a:off x="8575742" y="317487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1" name="Google Shape;411;p51"/>
          <p:cNvSpPr/>
          <p:nvPr>
            <p:ph idx="6" type="pic"/>
          </p:nvPr>
        </p:nvSpPr>
        <p:spPr>
          <a:xfrm>
            <a:off x="8828999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12" name="Google Shape;412;p51"/>
          <p:cNvSpPr txBox="1"/>
          <p:nvPr>
            <p:ph idx="7" type="body"/>
          </p:nvPr>
        </p:nvSpPr>
        <p:spPr>
          <a:xfrm>
            <a:off x="11829472" y="5556408"/>
            <a:ext cx="4914493" cy="2479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3" name="Google Shape;413;p51"/>
          <p:cNvSpPr txBox="1"/>
          <p:nvPr>
            <p:ph idx="8" type="body"/>
          </p:nvPr>
        </p:nvSpPr>
        <p:spPr>
          <a:xfrm>
            <a:off x="11829472" y="4567087"/>
            <a:ext cx="491449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p51"/>
          <p:cNvSpPr/>
          <p:nvPr/>
        </p:nvSpPr>
        <p:spPr>
          <a:xfrm>
            <a:off x="13372769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5" name="Google Shape;415;p51"/>
          <p:cNvSpPr/>
          <p:nvPr/>
        </p:nvSpPr>
        <p:spPr>
          <a:xfrm>
            <a:off x="13718461" y="3174870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6" name="Google Shape;416;p51"/>
          <p:cNvSpPr/>
          <p:nvPr>
            <p:ph idx="9" type="pic"/>
          </p:nvPr>
        </p:nvSpPr>
        <p:spPr>
          <a:xfrm>
            <a:off x="13971719" y="342894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1">
  <p:cSld name="Section Break 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1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" name="Google Shape;30;p41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1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1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1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1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cons, Headings &amp; Texts">
  <p:cSld name="4 Icons, Headings &amp; Text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5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1" name="Google Shape;421;p52"/>
          <p:cNvSpPr txBox="1"/>
          <p:nvPr>
            <p:ph idx="1" type="body"/>
          </p:nvPr>
        </p:nvSpPr>
        <p:spPr>
          <a:xfrm>
            <a:off x="2208260" y="3398016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52"/>
          <p:cNvSpPr txBox="1"/>
          <p:nvPr>
            <p:ph idx="2" type="body"/>
          </p:nvPr>
        </p:nvSpPr>
        <p:spPr>
          <a:xfrm>
            <a:off x="2208260" y="2408695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52"/>
          <p:cNvSpPr/>
          <p:nvPr/>
        </p:nvSpPr>
        <p:spPr>
          <a:xfrm>
            <a:off x="2319211" y="3173861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4" name="Google Shape;424;p52"/>
          <p:cNvSpPr/>
          <p:nvPr/>
        </p:nvSpPr>
        <p:spPr>
          <a:xfrm>
            <a:off x="887843" y="2604788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5" name="Google Shape;425;p52"/>
          <p:cNvSpPr/>
          <p:nvPr>
            <p:ph idx="3" type="pic"/>
          </p:nvPr>
        </p:nvSpPr>
        <p:spPr>
          <a:xfrm>
            <a:off x="1141100" y="285886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26" name="Google Shape;426;p52"/>
          <p:cNvSpPr txBox="1"/>
          <p:nvPr>
            <p:ph idx="4" type="body"/>
          </p:nvPr>
        </p:nvSpPr>
        <p:spPr>
          <a:xfrm>
            <a:off x="10888281" y="3398016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7" name="Google Shape;427;p52"/>
          <p:cNvSpPr txBox="1"/>
          <p:nvPr>
            <p:ph idx="5" type="body"/>
          </p:nvPr>
        </p:nvSpPr>
        <p:spPr>
          <a:xfrm>
            <a:off x="10888281" y="2408695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p52"/>
          <p:cNvSpPr/>
          <p:nvPr/>
        </p:nvSpPr>
        <p:spPr>
          <a:xfrm>
            <a:off x="10999232" y="317386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9" name="Google Shape;429;p52"/>
          <p:cNvSpPr/>
          <p:nvPr/>
        </p:nvSpPr>
        <p:spPr>
          <a:xfrm>
            <a:off x="9567864" y="2604788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0" name="Google Shape;430;p52"/>
          <p:cNvSpPr/>
          <p:nvPr>
            <p:ph idx="6" type="pic"/>
          </p:nvPr>
        </p:nvSpPr>
        <p:spPr>
          <a:xfrm>
            <a:off x="9821121" y="2858860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31" name="Google Shape;431;p52"/>
          <p:cNvSpPr txBox="1"/>
          <p:nvPr>
            <p:ph idx="7" type="body"/>
          </p:nvPr>
        </p:nvSpPr>
        <p:spPr>
          <a:xfrm>
            <a:off x="2208260" y="6762937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p52"/>
          <p:cNvSpPr txBox="1"/>
          <p:nvPr>
            <p:ph idx="8" type="body"/>
          </p:nvPr>
        </p:nvSpPr>
        <p:spPr>
          <a:xfrm>
            <a:off x="2208260" y="5773616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3" name="Google Shape;433;p52"/>
          <p:cNvSpPr/>
          <p:nvPr/>
        </p:nvSpPr>
        <p:spPr>
          <a:xfrm>
            <a:off x="2319211" y="6538782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4" name="Google Shape;434;p52"/>
          <p:cNvSpPr/>
          <p:nvPr/>
        </p:nvSpPr>
        <p:spPr>
          <a:xfrm>
            <a:off x="887843" y="5969709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5" name="Google Shape;435;p52"/>
          <p:cNvSpPr/>
          <p:nvPr>
            <p:ph idx="9" type="pic"/>
          </p:nvPr>
        </p:nvSpPr>
        <p:spPr>
          <a:xfrm>
            <a:off x="1141100" y="6223781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36" name="Google Shape;436;p52"/>
          <p:cNvSpPr txBox="1"/>
          <p:nvPr>
            <p:ph idx="13" type="body"/>
          </p:nvPr>
        </p:nvSpPr>
        <p:spPr>
          <a:xfrm>
            <a:off x="10888281" y="6762937"/>
            <a:ext cx="642773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52"/>
          <p:cNvSpPr txBox="1"/>
          <p:nvPr>
            <p:ph idx="14" type="body"/>
          </p:nvPr>
        </p:nvSpPr>
        <p:spPr>
          <a:xfrm>
            <a:off x="10888281" y="5773616"/>
            <a:ext cx="64277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p52"/>
          <p:cNvSpPr/>
          <p:nvPr/>
        </p:nvSpPr>
        <p:spPr>
          <a:xfrm>
            <a:off x="10999232" y="65387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9" name="Google Shape;439;p52"/>
          <p:cNvSpPr/>
          <p:nvPr/>
        </p:nvSpPr>
        <p:spPr>
          <a:xfrm>
            <a:off x="9567864" y="5969709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0" name="Google Shape;440;p52"/>
          <p:cNvSpPr/>
          <p:nvPr>
            <p:ph idx="15" type="pic"/>
          </p:nvPr>
        </p:nvSpPr>
        <p:spPr>
          <a:xfrm>
            <a:off x="9821121" y="6223781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Icons, Headings &amp; Texts">
  <p:cSld name="6 Icons, Headings &amp; Texts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5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5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5" name="Google Shape;445;p53"/>
          <p:cNvSpPr txBox="1"/>
          <p:nvPr>
            <p:ph idx="1" type="body"/>
          </p:nvPr>
        </p:nvSpPr>
        <p:spPr>
          <a:xfrm>
            <a:off x="1947003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6" name="Google Shape;446;p53"/>
          <p:cNvSpPr txBox="1"/>
          <p:nvPr>
            <p:ph idx="2" type="body"/>
          </p:nvPr>
        </p:nvSpPr>
        <p:spPr>
          <a:xfrm>
            <a:off x="1947003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p53"/>
          <p:cNvSpPr/>
          <p:nvPr/>
        </p:nvSpPr>
        <p:spPr>
          <a:xfrm>
            <a:off x="2057954" y="319867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8" name="Google Shape;448;p53"/>
          <p:cNvSpPr/>
          <p:nvPr/>
        </p:nvSpPr>
        <p:spPr>
          <a:xfrm>
            <a:off x="626586" y="262960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9" name="Google Shape;449;p53"/>
          <p:cNvSpPr/>
          <p:nvPr>
            <p:ph idx="3" type="pic"/>
          </p:nvPr>
        </p:nvSpPr>
        <p:spPr>
          <a:xfrm>
            <a:off x="879843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50" name="Google Shape;450;p53"/>
          <p:cNvSpPr txBox="1"/>
          <p:nvPr>
            <p:ph idx="4" type="body"/>
          </p:nvPr>
        </p:nvSpPr>
        <p:spPr>
          <a:xfrm>
            <a:off x="7701919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1" name="Google Shape;451;p53"/>
          <p:cNvSpPr txBox="1"/>
          <p:nvPr>
            <p:ph idx="5" type="body"/>
          </p:nvPr>
        </p:nvSpPr>
        <p:spPr>
          <a:xfrm>
            <a:off x="7701919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2" name="Google Shape;452;p53"/>
          <p:cNvSpPr/>
          <p:nvPr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3" name="Google Shape;453;p53"/>
          <p:cNvSpPr/>
          <p:nvPr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4" name="Google Shape;454;p53"/>
          <p:cNvSpPr/>
          <p:nvPr>
            <p:ph idx="6" type="pic"/>
          </p:nvPr>
        </p:nvSpPr>
        <p:spPr>
          <a:xfrm>
            <a:off x="6634759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55" name="Google Shape;455;p53"/>
          <p:cNvSpPr txBox="1"/>
          <p:nvPr>
            <p:ph idx="7" type="body"/>
          </p:nvPr>
        </p:nvSpPr>
        <p:spPr>
          <a:xfrm>
            <a:off x="13489686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6" name="Google Shape;456;p53"/>
          <p:cNvSpPr txBox="1"/>
          <p:nvPr>
            <p:ph idx="8" type="body"/>
          </p:nvPr>
        </p:nvSpPr>
        <p:spPr>
          <a:xfrm>
            <a:off x="13489686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7" name="Google Shape;457;p53"/>
          <p:cNvSpPr/>
          <p:nvPr/>
        </p:nvSpPr>
        <p:spPr>
          <a:xfrm>
            <a:off x="13600638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8" name="Google Shape;458;p53"/>
          <p:cNvSpPr/>
          <p:nvPr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9" name="Google Shape;459;p53"/>
          <p:cNvSpPr/>
          <p:nvPr>
            <p:ph idx="9" type="pic"/>
          </p:nvPr>
        </p:nvSpPr>
        <p:spPr>
          <a:xfrm>
            <a:off x="12422526" y="288367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0" name="Google Shape;460;p53"/>
          <p:cNvSpPr txBox="1"/>
          <p:nvPr>
            <p:ph idx="13" type="body"/>
          </p:nvPr>
        </p:nvSpPr>
        <p:spPr>
          <a:xfrm>
            <a:off x="1947003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1" name="Google Shape;461;p53"/>
          <p:cNvSpPr txBox="1"/>
          <p:nvPr>
            <p:ph idx="14" type="body"/>
          </p:nvPr>
        </p:nvSpPr>
        <p:spPr>
          <a:xfrm>
            <a:off x="1947003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2" name="Google Shape;462;p53"/>
          <p:cNvSpPr/>
          <p:nvPr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3" name="Google Shape;463;p53"/>
          <p:cNvSpPr/>
          <p:nvPr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4" name="Google Shape;464;p53"/>
          <p:cNvSpPr/>
          <p:nvPr>
            <p:ph idx="15" type="pic"/>
          </p:nvPr>
        </p:nvSpPr>
        <p:spPr>
          <a:xfrm>
            <a:off x="879843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5" name="Google Shape;465;p53"/>
          <p:cNvSpPr txBox="1"/>
          <p:nvPr>
            <p:ph idx="16" type="body"/>
          </p:nvPr>
        </p:nvSpPr>
        <p:spPr>
          <a:xfrm>
            <a:off x="7701919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6" name="Google Shape;466;p53"/>
          <p:cNvSpPr txBox="1"/>
          <p:nvPr>
            <p:ph idx="17" type="body"/>
          </p:nvPr>
        </p:nvSpPr>
        <p:spPr>
          <a:xfrm>
            <a:off x="7701919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7" name="Google Shape;467;p53"/>
          <p:cNvSpPr/>
          <p:nvPr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9" name="Google Shape;469;p53"/>
          <p:cNvSpPr/>
          <p:nvPr>
            <p:ph idx="18" type="pic"/>
          </p:nvPr>
        </p:nvSpPr>
        <p:spPr>
          <a:xfrm>
            <a:off x="6634759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70" name="Google Shape;470;p53"/>
          <p:cNvSpPr txBox="1"/>
          <p:nvPr>
            <p:ph idx="19" type="body"/>
          </p:nvPr>
        </p:nvSpPr>
        <p:spPr>
          <a:xfrm>
            <a:off x="13489686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1" name="Google Shape;471;p53"/>
          <p:cNvSpPr txBox="1"/>
          <p:nvPr>
            <p:ph idx="20" type="body"/>
          </p:nvPr>
        </p:nvSpPr>
        <p:spPr>
          <a:xfrm>
            <a:off x="13489686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2" name="Google Shape;472;p53"/>
          <p:cNvSpPr/>
          <p:nvPr/>
        </p:nvSpPr>
        <p:spPr>
          <a:xfrm>
            <a:off x="13600638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3" name="Google Shape;473;p53"/>
          <p:cNvSpPr/>
          <p:nvPr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4" name="Google Shape;474;p53"/>
          <p:cNvSpPr/>
          <p:nvPr>
            <p:ph idx="21" type="pic"/>
          </p:nvPr>
        </p:nvSpPr>
        <p:spPr>
          <a:xfrm>
            <a:off x="12422526" y="614090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Numeric Items, Headings &amp; Texts">
  <p:cSld name="6 Numeric Items, Headings &amp; Text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5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5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9" name="Google Shape;479;p54"/>
          <p:cNvSpPr txBox="1"/>
          <p:nvPr>
            <p:ph idx="1" type="body"/>
          </p:nvPr>
        </p:nvSpPr>
        <p:spPr>
          <a:xfrm>
            <a:off x="1947003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0" name="Google Shape;480;p54"/>
          <p:cNvSpPr txBox="1"/>
          <p:nvPr>
            <p:ph idx="2" type="body"/>
          </p:nvPr>
        </p:nvSpPr>
        <p:spPr>
          <a:xfrm>
            <a:off x="1947003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p54"/>
          <p:cNvSpPr/>
          <p:nvPr/>
        </p:nvSpPr>
        <p:spPr>
          <a:xfrm>
            <a:off x="2057954" y="319867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2" name="Google Shape;482;p54"/>
          <p:cNvSpPr/>
          <p:nvPr/>
        </p:nvSpPr>
        <p:spPr>
          <a:xfrm>
            <a:off x="626586" y="262960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3" name="Google Shape;483;p54"/>
          <p:cNvSpPr txBox="1"/>
          <p:nvPr>
            <p:ph idx="3" type="body"/>
          </p:nvPr>
        </p:nvSpPr>
        <p:spPr>
          <a:xfrm>
            <a:off x="7701919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54"/>
          <p:cNvSpPr txBox="1"/>
          <p:nvPr>
            <p:ph idx="4" type="body"/>
          </p:nvPr>
        </p:nvSpPr>
        <p:spPr>
          <a:xfrm>
            <a:off x="7701919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5" name="Google Shape;485;p54"/>
          <p:cNvSpPr/>
          <p:nvPr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6" name="Google Shape;486;p54"/>
          <p:cNvSpPr/>
          <p:nvPr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7" name="Google Shape;487;p54"/>
          <p:cNvSpPr txBox="1"/>
          <p:nvPr>
            <p:ph idx="5" type="body"/>
          </p:nvPr>
        </p:nvSpPr>
        <p:spPr>
          <a:xfrm>
            <a:off x="13489686" y="342283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54"/>
          <p:cNvSpPr txBox="1"/>
          <p:nvPr>
            <p:ph idx="6" type="body"/>
          </p:nvPr>
        </p:nvSpPr>
        <p:spPr>
          <a:xfrm>
            <a:off x="13489686" y="243351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9" name="Google Shape;489;p54"/>
          <p:cNvSpPr/>
          <p:nvPr/>
        </p:nvSpPr>
        <p:spPr>
          <a:xfrm>
            <a:off x="13600638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0" name="Google Shape;490;p54"/>
          <p:cNvSpPr/>
          <p:nvPr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Google Shape;491;p54"/>
          <p:cNvSpPr txBox="1"/>
          <p:nvPr>
            <p:ph idx="7" type="body"/>
          </p:nvPr>
        </p:nvSpPr>
        <p:spPr>
          <a:xfrm>
            <a:off x="1947003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2" name="Google Shape;492;p54"/>
          <p:cNvSpPr txBox="1"/>
          <p:nvPr>
            <p:ph idx="8" type="body"/>
          </p:nvPr>
        </p:nvSpPr>
        <p:spPr>
          <a:xfrm>
            <a:off x="1947003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3" name="Google Shape;493;p54"/>
          <p:cNvSpPr/>
          <p:nvPr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4" name="Google Shape;494;p54"/>
          <p:cNvSpPr/>
          <p:nvPr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5" name="Google Shape;495;p54"/>
          <p:cNvSpPr txBox="1"/>
          <p:nvPr>
            <p:ph idx="9" type="body"/>
          </p:nvPr>
        </p:nvSpPr>
        <p:spPr>
          <a:xfrm>
            <a:off x="7701919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54"/>
          <p:cNvSpPr txBox="1"/>
          <p:nvPr>
            <p:ph idx="13" type="body"/>
          </p:nvPr>
        </p:nvSpPr>
        <p:spPr>
          <a:xfrm>
            <a:off x="7701919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p54"/>
          <p:cNvSpPr/>
          <p:nvPr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8" name="Google Shape;498;p54"/>
          <p:cNvSpPr/>
          <p:nvPr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9" name="Google Shape;499;p54"/>
          <p:cNvSpPr txBox="1"/>
          <p:nvPr>
            <p:ph idx="14" type="body"/>
          </p:nvPr>
        </p:nvSpPr>
        <p:spPr>
          <a:xfrm>
            <a:off x="13489686" y="668006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0" name="Google Shape;500;p54"/>
          <p:cNvSpPr txBox="1"/>
          <p:nvPr>
            <p:ph idx="15" type="body"/>
          </p:nvPr>
        </p:nvSpPr>
        <p:spPr>
          <a:xfrm>
            <a:off x="13489686" y="569074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1" name="Google Shape;501;p54"/>
          <p:cNvSpPr/>
          <p:nvPr/>
        </p:nvSpPr>
        <p:spPr>
          <a:xfrm>
            <a:off x="13600638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3" name="Google Shape;503;p54"/>
          <p:cNvSpPr txBox="1"/>
          <p:nvPr/>
        </p:nvSpPr>
        <p:spPr>
          <a:xfrm>
            <a:off x="750146" y="284473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4" name="Google Shape;504;p54"/>
          <p:cNvSpPr txBox="1"/>
          <p:nvPr/>
        </p:nvSpPr>
        <p:spPr>
          <a:xfrm>
            <a:off x="6505062" y="284473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p54"/>
          <p:cNvSpPr txBox="1"/>
          <p:nvPr/>
        </p:nvSpPr>
        <p:spPr>
          <a:xfrm>
            <a:off x="12292829" y="284473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Google Shape;506;p54"/>
          <p:cNvSpPr txBox="1"/>
          <p:nvPr/>
        </p:nvSpPr>
        <p:spPr>
          <a:xfrm>
            <a:off x="750146" y="610196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7" name="Google Shape;507;p54"/>
          <p:cNvSpPr txBox="1"/>
          <p:nvPr/>
        </p:nvSpPr>
        <p:spPr>
          <a:xfrm>
            <a:off x="6505062" y="610196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05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8" name="Google Shape;508;p54"/>
          <p:cNvSpPr txBox="1"/>
          <p:nvPr/>
        </p:nvSpPr>
        <p:spPr>
          <a:xfrm>
            <a:off x="12292829" y="6101965"/>
            <a:ext cx="8893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06</a:t>
            </a:r>
            <a:endParaRPr b="0" i="0" sz="40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Bullets">
  <p:cSld name="2 Bullets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5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5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3" name="Google Shape;513;p55"/>
          <p:cNvSpPr/>
          <p:nvPr/>
        </p:nvSpPr>
        <p:spPr>
          <a:xfrm>
            <a:off x="2813519" y="4383388"/>
            <a:ext cx="328997" cy="32946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2813519" y="5882867"/>
            <a:ext cx="328997" cy="32946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5" name="Google Shape;515;p55"/>
          <p:cNvSpPr txBox="1"/>
          <p:nvPr>
            <p:ph idx="1" type="body"/>
          </p:nvPr>
        </p:nvSpPr>
        <p:spPr>
          <a:xfrm>
            <a:off x="3300846" y="4242959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55"/>
          <p:cNvSpPr txBox="1"/>
          <p:nvPr>
            <p:ph idx="2" type="body"/>
          </p:nvPr>
        </p:nvSpPr>
        <p:spPr>
          <a:xfrm>
            <a:off x="3300846" y="5742438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Bullets">
  <p:cSld name="3 Bullets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5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5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1" name="Google Shape;521;p56"/>
          <p:cNvSpPr/>
          <p:nvPr/>
        </p:nvSpPr>
        <p:spPr>
          <a:xfrm>
            <a:off x="2813519" y="3681774"/>
            <a:ext cx="328997" cy="32946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2" name="Google Shape;522;p56"/>
          <p:cNvSpPr/>
          <p:nvPr/>
        </p:nvSpPr>
        <p:spPr>
          <a:xfrm>
            <a:off x="2813519" y="5181253"/>
            <a:ext cx="328997" cy="32946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3" name="Google Shape;523;p56"/>
          <p:cNvSpPr txBox="1"/>
          <p:nvPr>
            <p:ph idx="1" type="body"/>
          </p:nvPr>
        </p:nvSpPr>
        <p:spPr>
          <a:xfrm>
            <a:off x="3300846" y="3541345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4" name="Google Shape;524;p56"/>
          <p:cNvSpPr txBox="1"/>
          <p:nvPr>
            <p:ph idx="2" type="body"/>
          </p:nvPr>
        </p:nvSpPr>
        <p:spPr>
          <a:xfrm>
            <a:off x="3300846" y="5040824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5" name="Google Shape;525;p56"/>
          <p:cNvSpPr/>
          <p:nvPr/>
        </p:nvSpPr>
        <p:spPr>
          <a:xfrm>
            <a:off x="2813519" y="6680732"/>
            <a:ext cx="328997" cy="329469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6" name="Google Shape;526;p56"/>
          <p:cNvSpPr txBox="1"/>
          <p:nvPr>
            <p:ph idx="3" type="body"/>
          </p:nvPr>
        </p:nvSpPr>
        <p:spPr>
          <a:xfrm>
            <a:off x="3300846" y="6540303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sz="24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Image, Heading &amp; Text">
  <p:cSld name="1 Image, Heading &amp; Text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5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5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1" name="Google Shape;531;p57"/>
          <p:cNvSpPr/>
          <p:nvPr>
            <p:ph idx="2" type="pic"/>
          </p:nvPr>
        </p:nvSpPr>
        <p:spPr>
          <a:xfrm>
            <a:off x="861502" y="2540627"/>
            <a:ext cx="8747052" cy="6777938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32" name="Google Shape;532;p57"/>
          <p:cNvSpPr txBox="1"/>
          <p:nvPr>
            <p:ph idx="1" type="body"/>
          </p:nvPr>
        </p:nvSpPr>
        <p:spPr>
          <a:xfrm>
            <a:off x="8226211" y="5779322"/>
            <a:ext cx="9045121" cy="227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3" name="Google Shape;533;p57"/>
          <p:cNvSpPr txBox="1"/>
          <p:nvPr>
            <p:ph idx="3" type="body"/>
          </p:nvPr>
        </p:nvSpPr>
        <p:spPr>
          <a:xfrm>
            <a:off x="8226211" y="4659375"/>
            <a:ext cx="90451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" name="Google Shape;534;p57"/>
          <p:cNvSpPr/>
          <p:nvPr/>
        </p:nvSpPr>
        <p:spPr>
          <a:xfrm>
            <a:off x="8337163" y="5497111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1 Image, Heading &amp; Text">
  <p:cSld name="1_1 Image, Heading &amp; Text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5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5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9" name="Google Shape;539;p58"/>
          <p:cNvSpPr txBox="1"/>
          <p:nvPr>
            <p:ph idx="1" type="body"/>
          </p:nvPr>
        </p:nvSpPr>
        <p:spPr>
          <a:xfrm>
            <a:off x="8226211" y="5779322"/>
            <a:ext cx="9045121" cy="227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p58"/>
          <p:cNvSpPr txBox="1"/>
          <p:nvPr>
            <p:ph idx="2" type="body"/>
          </p:nvPr>
        </p:nvSpPr>
        <p:spPr>
          <a:xfrm>
            <a:off x="8226211" y="4659375"/>
            <a:ext cx="90451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58"/>
          <p:cNvSpPr/>
          <p:nvPr/>
        </p:nvSpPr>
        <p:spPr>
          <a:xfrm>
            <a:off x="8337163" y="5497111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p58"/>
          <p:cNvSpPr/>
          <p:nvPr>
            <p:ph idx="3" type="pic"/>
          </p:nvPr>
        </p:nvSpPr>
        <p:spPr>
          <a:xfrm>
            <a:off x="0" y="3171825"/>
            <a:ext cx="9322368" cy="4886325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file">
  <p:cSld name="Profile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5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5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7" name="Google Shape;547;p59"/>
          <p:cNvSpPr/>
          <p:nvPr>
            <p:ph idx="2" type="pic"/>
          </p:nvPr>
        </p:nvSpPr>
        <p:spPr>
          <a:xfrm>
            <a:off x="1169858" y="2450473"/>
            <a:ext cx="3378565" cy="3377012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48" name="Google Shape;548;p59"/>
          <p:cNvSpPr/>
          <p:nvPr/>
        </p:nvSpPr>
        <p:spPr>
          <a:xfrm>
            <a:off x="1135084" y="6304855"/>
            <a:ext cx="717550" cy="718579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9" name="Google Shape;549;p59"/>
          <p:cNvSpPr/>
          <p:nvPr>
            <p:ph idx="3" type="pic"/>
          </p:nvPr>
        </p:nvSpPr>
        <p:spPr>
          <a:xfrm>
            <a:off x="1227008" y="6397293"/>
            <a:ext cx="533702" cy="53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0" name="Google Shape;550;p59"/>
          <p:cNvSpPr txBox="1"/>
          <p:nvPr>
            <p:ph idx="1" type="body"/>
          </p:nvPr>
        </p:nvSpPr>
        <p:spPr>
          <a:xfrm>
            <a:off x="1944558" y="6368154"/>
            <a:ext cx="2603865" cy="562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1" name="Google Shape;551;p59"/>
          <p:cNvSpPr/>
          <p:nvPr/>
        </p:nvSpPr>
        <p:spPr>
          <a:xfrm>
            <a:off x="1135084" y="7212845"/>
            <a:ext cx="717550" cy="718579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2" name="Google Shape;552;p59"/>
          <p:cNvSpPr/>
          <p:nvPr>
            <p:ph idx="4" type="pic"/>
          </p:nvPr>
        </p:nvSpPr>
        <p:spPr>
          <a:xfrm>
            <a:off x="1227008" y="7305283"/>
            <a:ext cx="533702" cy="53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3" name="Google Shape;553;p59"/>
          <p:cNvSpPr txBox="1"/>
          <p:nvPr>
            <p:ph idx="5" type="body"/>
          </p:nvPr>
        </p:nvSpPr>
        <p:spPr>
          <a:xfrm>
            <a:off x="1944558" y="7276144"/>
            <a:ext cx="2603865" cy="562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4" name="Google Shape;554;p59"/>
          <p:cNvSpPr/>
          <p:nvPr/>
        </p:nvSpPr>
        <p:spPr>
          <a:xfrm>
            <a:off x="1135084" y="8149976"/>
            <a:ext cx="717550" cy="718579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5" name="Google Shape;555;p59"/>
          <p:cNvSpPr/>
          <p:nvPr>
            <p:ph idx="6" type="pic"/>
          </p:nvPr>
        </p:nvSpPr>
        <p:spPr>
          <a:xfrm>
            <a:off x="1227008" y="8242414"/>
            <a:ext cx="533702" cy="533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56" name="Google Shape;556;p59"/>
          <p:cNvSpPr txBox="1"/>
          <p:nvPr>
            <p:ph idx="7" type="body"/>
          </p:nvPr>
        </p:nvSpPr>
        <p:spPr>
          <a:xfrm>
            <a:off x="1944558" y="8213275"/>
            <a:ext cx="2603865" cy="562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buntu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7" name="Google Shape;557;p59"/>
          <p:cNvSpPr txBox="1"/>
          <p:nvPr>
            <p:ph idx="8" type="body"/>
          </p:nvPr>
        </p:nvSpPr>
        <p:spPr>
          <a:xfrm>
            <a:off x="4924210" y="3647411"/>
            <a:ext cx="5781889" cy="1889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" name="Google Shape;558;p59"/>
          <p:cNvSpPr txBox="1"/>
          <p:nvPr>
            <p:ph idx="9" type="body"/>
          </p:nvPr>
        </p:nvSpPr>
        <p:spPr>
          <a:xfrm>
            <a:off x="4924210" y="2267231"/>
            <a:ext cx="578188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Ubuntu Medium"/>
              <a:buNone/>
              <a:defRPr sz="36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59"/>
          <p:cNvSpPr/>
          <p:nvPr/>
        </p:nvSpPr>
        <p:spPr>
          <a:xfrm>
            <a:off x="5035163" y="3465523"/>
            <a:ext cx="120942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0" name="Google Shape;560;p59"/>
          <p:cNvSpPr txBox="1"/>
          <p:nvPr>
            <p:ph idx="13" type="body"/>
          </p:nvPr>
        </p:nvSpPr>
        <p:spPr>
          <a:xfrm>
            <a:off x="4924210" y="2838434"/>
            <a:ext cx="5781889" cy="610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Ubuntu Medium"/>
              <a:buNone/>
              <a:defRPr sz="2400">
                <a:solidFill>
                  <a:schemeClr val="accen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61" name="Google Shape;561;p59"/>
          <p:cNvCxnSpPr/>
          <p:nvPr/>
        </p:nvCxnSpPr>
        <p:spPr>
          <a:xfrm>
            <a:off x="11239577" y="2616868"/>
            <a:ext cx="1" cy="770495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62" name="Google Shape;562;p59"/>
          <p:cNvCxnSpPr>
            <a:stCxn id="563" idx="4"/>
            <a:endCxn id="564" idx="0"/>
          </p:cNvCxnSpPr>
          <p:nvPr/>
        </p:nvCxnSpPr>
        <p:spPr>
          <a:xfrm>
            <a:off x="11239577" y="3772760"/>
            <a:ext cx="0" cy="10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65" name="Google Shape;565;p59"/>
          <p:cNvCxnSpPr>
            <a:stCxn id="564" idx="4"/>
            <a:endCxn id="566" idx="0"/>
          </p:cNvCxnSpPr>
          <p:nvPr/>
        </p:nvCxnSpPr>
        <p:spPr>
          <a:xfrm>
            <a:off x="11239577" y="5248983"/>
            <a:ext cx="0" cy="10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67" name="Google Shape;567;p59"/>
          <p:cNvCxnSpPr>
            <a:stCxn id="566" idx="4"/>
          </p:cNvCxnSpPr>
          <p:nvPr/>
        </p:nvCxnSpPr>
        <p:spPr>
          <a:xfrm>
            <a:off x="11239577" y="6725206"/>
            <a:ext cx="0" cy="109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568" name="Google Shape;568;p59"/>
          <p:cNvSpPr/>
          <p:nvPr/>
        </p:nvSpPr>
        <p:spPr>
          <a:xfrm rot="8100000">
            <a:off x="11030988" y="2353630"/>
            <a:ext cx="417178" cy="417178"/>
          </a:xfrm>
          <a:prstGeom prst="teardrop">
            <a:avLst>
              <a:gd fmla="val 100000" name="adj"/>
            </a:avLst>
          </a:prstGeom>
          <a:solidFill>
            <a:schemeClr val="dk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3" name="Google Shape;563;p59"/>
          <p:cNvSpPr/>
          <p:nvPr/>
        </p:nvSpPr>
        <p:spPr>
          <a:xfrm>
            <a:off x="11046879" y="3387363"/>
            <a:ext cx="385397" cy="385397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4" name="Google Shape;564;p59"/>
          <p:cNvSpPr/>
          <p:nvPr/>
        </p:nvSpPr>
        <p:spPr>
          <a:xfrm>
            <a:off x="11046879" y="4863586"/>
            <a:ext cx="385397" cy="385397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6" name="Google Shape;566;p59"/>
          <p:cNvSpPr/>
          <p:nvPr/>
        </p:nvSpPr>
        <p:spPr>
          <a:xfrm>
            <a:off x="11046879" y="6339809"/>
            <a:ext cx="385397" cy="385397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9" name="Google Shape;569;p59"/>
          <p:cNvSpPr/>
          <p:nvPr/>
        </p:nvSpPr>
        <p:spPr>
          <a:xfrm>
            <a:off x="11046879" y="7816031"/>
            <a:ext cx="385397" cy="385397"/>
          </a:xfrm>
          <a:prstGeom prst="ellipse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0" name="Google Shape;570;p59"/>
          <p:cNvSpPr txBox="1"/>
          <p:nvPr>
            <p:ph idx="14" type="body"/>
          </p:nvPr>
        </p:nvSpPr>
        <p:spPr>
          <a:xfrm>
            <a:off x="11534568" y="2318517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59"/>
          <p:cNvSpPr txBox="1"/>
          <p:nvPr>
            <p:ph idx="15" type="body"/>
          </p:nvPr>
        </p:nvSpPr>
        <p:spPr>
          <a:xfrm>
            <a:off x="11534567" y="3336429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2" name="Google Shape;572;p59"/>
          <p:cNvSpPr txBox="1"/>
          <p:nvPr>
            <p:ph idx="16" type="body"/>
          </p:nvPr>
        </p:nvSpPr>
        <p:spPr>
          <a:xfrm>
            <a:off x="11534568" y="3823693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3" name="Google Shape;573;p59"/>
          <p:cNvSpPr txBox="1"/>
          <p:nvPr>
            <p:ph idx="17" type="body"/>
          </p:nvPr>
        </p:nvSpPr>
        <p:spPr>
          <a:xfrm>
            <a:off x="11534567" y="4793549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4" name="Google Shape;574;p59"/>
          <p:cNvSpPr txBox="1"/>
          <p:nvPr>
            <p:ph idx="18" type="body"/>
          </p:nvPr>
        </p:nvSpPr>
        <p:spPr>
          <a:xfrm>
            <a:off x="11534568" y="5280813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5" name="Google Shape;575;p59"/>
          <p:cNvSpPr txBox="1"/>
          <p:nvPr>
            <p:ph idx="19" type="body"/>
          </p:nvPr>
        </p:nvSpPr>
        <p:spPr>
          <a:xfrm>
            <a:off x="11534566" y="6250669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" name="Google Shape;576;p59"/>
          <p:cNvSpPr txBox="1"/>
          <p:nvPr>
            <p:ph idx="20" type="body"/>
          </p:nvPr>
        </p:nvSpPr>
        <p:spPr>
          <a:xfrm>
            <a:off x="11534567" y="6737933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7" name="Google Shape;577;p59"/>
          <p:cNvSpPr txBox="1"/>
          <p:nvPr>
            <p:ph idx="21" type="body"/>
          </p:nvPr>
        </p:nvSpPr>
        <p:spPr>
          <a:xfrm>
            <a:off x="11534565" y="7714164"/>
            <a:ext cx="5634586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8" name="Google Shape;578;p59"/>
          <p:cNvSpPr txBox="1"/>
          <p:nvPr>
            <p:ph idx="22" type="body"/>
          </p:nvPr>
        </p:nvSpPr>
        <p:spPr>
          <a:xfrm>
            <a:off x="11534566" y="8201428"/>
            <a:ext cx="5634586" cy="874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9" name="Google Shape;579;p59"/>
          <p:cNvSpPr txBox="1"/>
          <p:nvPr>
            <p:ph idx="23" type="body"/>
          </p:nvPr>
        </p:nvSpPr>
        <p:spPr>
          <a:xfrm>
            <a:off x="4924210" y="5718579"/>
            <a:ext cx="5777098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0" name="Google Shape;580;p59"/>
          <p:cNvSpPr txBox="1"/>
          <p:nvPr>
            <p:ph idx="24" type="body"/>
          </p:nvPr>
        </p:nvSpPr>
        <p:spPr>
          <a:xfrm>
            <a:off x="4924210" y="6205843"/>
            <a:ext cx="5777098" cy="1143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1" name="Google Shape;581;p59"/>
          <p:cNvSpPr txBox="1"/>
          <p:nvPr>
            <p:ph idx="25" type="body"/>
          </p:nvPr>
        </p:nvSpPr>
        <p:spPr>
          <a:xfrm>
            <a:off x="4924210" y="7475020"/>
            <a:ext cx="5777098" cy="487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 Medium"/>
              <a:buNone/>
              <a:defRPr sz="20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2" name="Google Shape;582;p59"/>
          <p:cNvSpPr txBox="1"/>
          <p:nvPr>
            <p:ph idx="26" type="body"/>
          </p:nvPr>
        </p:nvSpPr>
        <p:spPr>
          <a:xfrm>
            <a:off x="4924210" y="7962284"/>
            <a:ext cx="5777098" cy="1150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■"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Images, Captions &amp; Texts">
  <p:cSld name="4 Images, Captions &amp; Texts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6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6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7" name="Google Shape;587;p60"/>
          <p:cNvSpPr txBox="1"/>
          <p:nvPr>
            <p:ph idx="1" type="body"/>
          </p:nvPr>
        </p:nvSpPr>
        <p:spPr>
          <a:xfrm>
            <a:off x="1122885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8" name="Google Shape;588;p60"/>
          <p:cNvSpPr txBox="1"/>
          <p:nvPr>
            <p:ph idx="2" type="body"/>
          </p:nvPr>
        </p:nvSpPr>
        <p:spPr>
          <a:xfrm>
            <a:off x="1122885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9" name="Google Shape;589;p60"/>
          <p:cNvSpPr/>
          <p:nvPr/>
        </p:nvSpPr>
        <p:spPr>
          <a:xfrm>
            <a:off x="2053809" y="655590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0" name="Google Shape;590;p60"/>
          <p:cNvSpPr/>
          <p:nvPr>
            <p:ph idx="3" type="pic"/>
          </p:nvPr>
        </p:nvSpPr>
        <p:spPr>
          <a:xfrm>
            <a:off x="1523643" y="2731688"/>
            <a:ext cx="2888231" cy="2886903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1" name="Google Shape;591;p60"/>
          <p:cNvSpPr/>
          <p:nvPr>
            <p:ph idx="4" type="pic"/>
          </p:nvPr>
        </p:nvSpPr>
        <p:spPr>
          <a:xfrm>
            <a:off x="5750674" y="2731688"/>
            <a:ext cx="2888231" cy="2886903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2" name="Google Shape;592;p60"/>
          <p:cNvSpPr/>
          <p:nvPr>
            <p:ph idx="5" type="pic"/>
          </p:nvPr>
        </p:nvSpPr>
        <p:spPr>
          <a:xfrm>
            <a:off x="9977705" y="2731688"/>
            <a:ext cx="2888231" cy="2886903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3" name="Google Shape;593;p60"/>
          <p:cNvSpPr/>
          <p:nvPr>
            <p:ph idx="6" type="pic"/>
          </p:nvPr>
        </p:nvSpPr>
        <p:spPr>
          <a:xfrm>
            <a:off x="14204736" y="2731688"/>
            <a:ext cx="2888231" cy="2886903"/>
          </a:xfrm>
          <a:prstGeom prst="rect">
            <a:avLst/>
          </a:prstGeom>
          <a:solidFill>
            <a:srgbClr val="C6EEF8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594" name="Google Shape;594;p60"/>
          <p:cNvSpPr txBox="1"/>
          <p:nvPr>
            <p:ph idx="7" type="body"/>
          </p:nvPr>
        </p:nvSpPr>
        <p:spPr>
          <a:xfrm>
            <a:off x="5349916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5" name="Google Shape;595;p60"/>
          <p:cNvSpPr txBox="1"/>
          <p:nvPr>
            <p:ph idx="8" type="body"/>
          </p:nvPr>
        </p:nvSpPr>
        <p:spPr>
          <a:xfrm>
            <a:off x="5349916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6" name="Google Shape;596;p60"/>
          <p:cNvSpPr/>
          <p:nvPr/>
        </p:nvSpPr>
        <p:spPr>
          <a:xfrm>
            <a:off x="628084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7" name="Google Shape;597;p60"/>
          <p:cNvSpPr txBox="1"/>
          <p:nvPr>
            <p:ph idx="9" type="body"/>
          </p:nvPr>
        </p:nvSpPr>
        <p:spPr>
          <a:xfrm>
            <a:off x="9576947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8" name="Google Shape;598;p60"/>
          <p:cNvSpPr txBox="1"/>
          <p:nvPr>
            <p:ph idx="13" type="body"/>
          </p:nvPr>
        </p:nvSpPr>
        <p:spPr>
          <a:xfrm>
            <a:off x="9576947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9" name="Google Shape;599;p60"/>
          <p:cNvSpPr/>
          <p:nvPr/>
        </p:nvSpPr>
        <p:spPr>
          <a:xfrm>
            <a:off x="10507871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0" name="Google Shape;600;p60"/>
          <p:cNvSpPr txBox="1"/>
          <p:nvPr>
            <p:ph idx="14" type="body"/>
          </p:nvPr>
        </p:nvSpPr>
        <p:spPr>
          <a:xfrm>
            <a:off x="13803978" y="6780058"/>
            <a:ext cx="368974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1" name="Google Shape;601;p60"/>
          <p:cNvSpPr txBox="1"/>
          <p:nvPr>
            <p:ph idx="15" type="body"/>
          </p:nvPr>
        </p:nvSpPr>
        <p:spPr>
          <a:xfrm>
            <a:off x="13803978" y="5838863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2" name="Google Shape;602;p60"/>
          <p:cNvSpPr/>
          <p:nvPr/>
        </p:nvSpPr>
        <p:spPr>
          <a:xfrm>
            <a:off x="14734902" y="655590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 Images, Captions">
  <p:cSld name="8 Images, Captions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61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6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7" name="Google Shape;607;p61"/>
          <p:cNvSpPr txBox="1"/>
          <p:nvPr>
            <p:ph idx="1" type="body"/>
          </p:nvPr>
        </p:nvSpPr>
        <p:spPr>
          <a:xfrm>
            <a:off x="934199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8" name="Google Shape;608;p61"/>
          <p:cNvSpPr/>
          <p:nvPr>
            <p:ph idx="2" type="pic"/>
          </p:nvPr>
        </p:nvSpPr>
        <p:spPr>
          <a:xfrm>
            <a:off x="1484558" y="2119084"/>
            <a:ext cx="2589028" cy="2587837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09" name="Google Shape;609;p61"/>
          <p:cNvSpPr/>
          <p:nvPr>
            <p:ph idx="3" type="pic"/>
          </p:nvPr>
        </p:nvSpPr>
        <p:spPr>
          <a:xfrm>
            <a:off x="5711589" y="2119084"/>
            <a:ext cx="2589028" cy="2587837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0" name="Google Shape;610;p61"/>
          <p:cNvSpPr/>
          <p:nvPr>
            <p:ph idx="4" type="pic"/>
          </p:nvPr>
        </p:nvSpPr>
        <p:spPr>
          <a:xfrm>
            <a:off x="9938620" y="2119084"/>
            <a:ext cx="2589028" cy="2587837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1" name="Google Shape;611;p61"/>
          <p:cNvSpPr/>
          <p:nvPr>
            <p:ph idx="5" type="pic"/>
          </p:nvPr>
        </p:nvSpPr>
        <p:spPr>
          <a:xfrm>
            <a:off x="14165652" y="2119084"/>
            <a:ext cx="2589028" cy="2587837"/>
          </a:xfrm>
          <a:prstGeom prst="rect">
            <a:avLst/>
          </a:prstGeom>
          <a:solidFill>
            <a:srgbClr val="C6EEF8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2" name="Google Shape;612;p61"/>
          <p:cNvSpPr txBox="1"/>
          <p:nvPr>
            <p:ph idx="6" type="body"/>
          </p:nvPr>
        </p:nvSpPr>
        <p:spPr>
          <a:xfrm>
            <a:off x="5161230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3" name="Google Shape;613;p61"/>
          <p:cNvSpPr txBox="1"/>
          <p:nvPr>
            <p:ph idx="7" type="body"/>
          </p:nvPr>
        </p:nvSpPr>
        <p:spPr>
          <a:xfrm>
            <a:off x="9388261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4" name="Google Shape;614;p61"/>
          <p:cNvSpPr txBox="1"/>
          <p:nvPr>
            <p:ph idx="8" type="body"/>
          </p:nvPr>
        </p:nvSpPr>
        <p:spPr>
          <a:xfrm>
            <a:off x="13615292" y="4706921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5" name="Google Shape;615;p61"/>
          <p:cNvSpPr txBox="1"/>
          <p:nvPr>
            <p:ph idx="9" type="body"/>
          </p:nvPr>
        </p:nvSpPr>
        <p:spPr>
          <a:xfrm>
            <a:off x="934199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61"/>
          <p:cNvSpPr/>
          <p:nvPr>
            <p:ph idx="13" type="pic"/>
          </p:nvPr>
        </p:nvSpPr>
        <p:spPr>
          <a:xfrm>
            <a:off x="1484558" y="5859569"/>
            <a:ext cx="2589028" cy="2587837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7" name="Google Shape;617;p61"/>
          <p:cNvSpPr/>
          <p:nvPr>
            <p:ph idx="14" type="pic"/>
          </p:nvPr>
        </p:nvSpPr>
        <p:spPr>
          <a:xfrm>
            <a:off x="5711589" y="5859569"/>
            <a:ext cx="2589028" cy="2587837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8" name="Google Shape;618;p61"/>
          <p:cNvSpPr/>
          <p:nvPr>
            <p:ph idx="15" type="pic"/>
          </p:nvPr>
        </p:nvSpPr>
        <p:spPr>
          <a:xfrm>
            <a:off x="9938620" y="5859569"/>
            <a:ext cx="2589028" cy="2587837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9" name="Google Shape;619;p61"/>
          <p:cNvSpPr/>
          <p:nvPr>
            <p:ph idx="16" type="pic"/>
          </p:nvPr>
        </p:nvSpPr>
        <p:spPr>
          <a:xfrm>
            <a:off x="14165652" y="5859569"/>
            <a:ext cx="2589028" cy="2587837"/>
          </a:xfrm>
          <a:prstGeom prst="rect">
            <a:avLst/>
          </a:prstGeom>
          <a:solidFill>
            <a:srgbClr val="C6EEF8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20" name="Google Shape;620;p61"/>
          <p:cNvSpPr txBox="1"/>
          <p:nvPr>
            <p:ph idx="17" type="body"/>
          </p:nvPr>
        </p:nvSpPr>
        <p:spPr>
          <a:xfrm>
            <a:off x="5161230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1" name="Google Shape;621;p61"/>
          <p:cNvSpPr txBox="1"/>
          <p:nvPr>
            <p:ph idx="18" type="body"/>
          </p:nvPr>
        </p:nvSpPr>
        <p:spPr>
          <a:xfrm>
            <a:off x="9388261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61"/>
          <p:cNvSpPr txBox="1"/>
          <p:nvPr>
            <p:ph idx="19" type="body"/>
          </p:nvPr>
        </p:nvSpPr>
        <p:spPr>
          <a:xfrm>
            <a:off x="13615292" y="8447406"/>
            <a:ext cx="368974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al Slide">
  <p:cSld name="Final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buntu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/>
          <p:nvPr/>
        </p:nvSpPr>
        <p:spPr>
          <a:xfrm>
            <a:off x="8171304" y="50742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" name="Google Shape;40;p46"/>
          <p:cNvSpPr/>
          <p:nvPr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" name="Google Shape;41;p46"/>
          <p:cNvSpPr/>
          <p:nvPr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2" type="body"/>
          </p:nvPr>
        </p:nvSpPr>
        <p:spPr>
          <a:xfrm>
            <a:off x="3200400" y="8280400"/>
            <a:ext cx="11887200" cy="1654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49FAE"/>
              </a:buClr>
              <a:buSzPts val="2000"/>
              <a:buFont typeface="Ubuntu"/>
              <a:buNone/>
              <a:defRPr sz="2000">
                <a:solidFill>
                  <a:srgbClr val="949FA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Images, Captions &amp; Texts">
  <p:cSld name="3 Images, Captions &amp; Texts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6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6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7" name="Google Shape;627;p62"/>
          <p:cNvSpPr txBox="1"/>
          <p:nvPr>
            <p:ph idx="1" type="body"/>
          </p:nvPr>
        </p:nvSpPr>
        <p:spPr>
          <a:xfrm>
            <a:off x="1886770" y="6780058"/>
            <a:ext cx="451096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8" name="Google Shape;628;p62"/>
          <p:cNvSpPr txBox="1"/>
          <p:nvPr>
            <p:ph idx="2" type="body"/>
          </p:nvPr>
        </p:nvSpPr>
        <p:spPr>
          <a:xfrm>
            <a:off x="1886770" y="5838863"/>
            <a:ext cx="451096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9" name="Google Shape;629;p62"/>
          <p:cNvSpPr/>
          <p:nvPr/>
        </p:nvSpPr>
        <p:spPr>
          <a:xfrm>
            <a:off x="3228304" y="6555903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0" name="Google Shape;630;p62"/>
          <p:cNvSpPr/>
          <p:nvPr>
            <p:ph idx="3" type="pic"/>
          </p:nvPr>
        </p:nvSpPr>
        <p:spPr>
          <a:xfrm>
            <a:off x="2698138" y="2731688"/>
            <a:ext cx="2888231" cy="2886903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31" name="Google Shape;631;p62"/>
          <p:cNvSpPr/>
          <p:nvPr>
            <p:ph idx="4" type="pic"/>
          </p:nvPr>
        </p:nvSpPr>
        <p:spPr>
          <a:xfrm>
            <a:off x="7699884" y="2731688"/>
            <a:ext cx="2888231" cy="2886903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32" name="Google Shape;632;p62"/>
          <p:cNvSpPr/>
          <p:nvPr>
            <p:ph idx="5" type="pic"/>
          </p:nvPr>
        </p:nvSpPr>
        <p:spPr>
          <a:xfrm>
            <a:off x="12701630" y="2731688"/>
            <a:ext cx="2888231" cy="2886903"/>
          </a:xfrm>
          <a:prstGeom prst="rect">
            <a:avLst/>
          </a:prstGeom>
          <a:solidFill>
            <a:srgbClr val="FEE1E1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33" name="Google Shape;633;p62"/>
          <p:cNvSpPr txBox="1"/>
          <p:nvPr>
            <p:ph idx="6" type="body"/>
          </p:nvPr>
        </p:nvSpPr>
        <p:spPr>
          <a:xfrm>
            <a:off x="6888516" y="6780058"/>
            <a:ext cx="451096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62"/>
          <p:cNvSpPr txBox="1"/>
          <p:nvPr>
            <p:ph idx="7" type="body"/>
          </p:nvPr>
        </p:nvSpPr>
        <p:spPr>
          <a:xfrm>
            <a:off x="6888516" y="5838863"/>
            <a:ext cx="451096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5" name="Google Shape;635;p62"/>
          <p:cNvSpPr/>
          <p:nvPr/>
        </p:nvSpPr>
        <p:spPr>
          <a:xfrm>
            <a:off x="823005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6" name="Google Shape;636;p62"/>
          <p:cNvSpPr txBox="1"/>
          <p:nvPr>
            <p:ph idx="8" type="body"/>
          </p:nvPr>
        </p:nvSpPr>
        <p:spPr>
          <a:xfrm>
            <a:off x="11890262" y="6780058"/>
            <a:ext cx="4510967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7" name="Google Shape;637;p62"/>
          <p:cNvSpPr txBox="1"/>
          <p:nvPr>
            <p:ph idx="9" type="body"/>
          </p:nvPr>
        </p:nvSpPr>
        <p:spPr>
          <a:xfrm>
            <a:off x="11890262" y="5838863"/>
            <a:ext cx="451096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8" name="Google Shape;638;p62"/>
          <p:cNvSpPr/>
          <p:nvPr/>
        </p:nvSpPr>
        <p:spPr>
          <a:xfrm>
            <a:off x="13231795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de Image - 1">
  <p:cSld name="Wide Image - 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6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6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3" name="Google Shape;643;p63"/>
          <p:cNvSpPr/>
          <p:nvPr>
            <p:ph idx="2" type="pic"/>
          </p:nvPr>
        </p:nvSpPr>
        <p:spPr>
          <a:xfrm>
            <a:off x="0" y="2684351"/>
            <a:ext cx="18287642" cy="4413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44" name="Google Shape;644;p63"/>
          <p:cNvSpPr txBox="1"/>
          <p:nvPr>
            <p:ph idx="1" type="body"/>
          </p:nvPr>
        </p:nvSpPr>
        <p:spPr>
          <a:xfrm>
            <a:off x="1" y="2684351"/>
            <a:ext cx="8186056" cy="4413136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5" name="Google Shape;645;p63"/>
          <p:cNvSpPr txBox="1"/>
          <p:nvPr>
            <p:ph idx="3" type="body"/>
          </p:nvPr>
        </p:nvSpPr>
        <p:spPr>
          <a:xfrm>
            <a:off x="660399" y="3904343"/>
            <a:ext cx="7104744" cy="28593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63"/>
          <p:cNvSpPr txBox="1"/>
          <p:nvPr>
            <p:ph idx="4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de Image - 2">
  <p:cSld name="Wide Image - 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6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6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1" name="Google Shape;651;p64"/>
          <p:cNvSpPr txBox="1"/>
          <p:nvPr>
            <p:ph idx="1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64"/>
          <p:cNvSpPr/>
          <p:nvPr>
            <p:ph idx="2" type="pic"/>
          </p:nvPr>
        </p:nvSpPr>
        <p:spPr>
          <a:xfrm>
            <a:off x="0" y="2684351"/>
            <a:ext cx="18287642" cy="6357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de Image - 3">
  <p:cSld name="Wide Image - 3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6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6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7" name="Google Shape;657;p65"/>
          <p:cNvSpPr txBox="1"/>
          <p:nvPr>
            <p:ph idx="1" type="body"/>
          </p:nvPr>
        </p:nvSpPr>
        <p:spPr>
          <a:xfrm>
            <a:off x="8506900" y="7289077"/>
            <a:ext cx="8603968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8" name="Google Shape;658;p65"/>
          <p:cNvSpPr/>
          <p:nvPr>
            <p:ph idx="2" type="pic"/>
          </p:nvPr>
        </p:nvSpPr>
        <p:spPr>
          <a:xfrm>
            <a:off x="0" y="2684351"/>
            <a:ext cx="18287642" cy="6357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59" name="Google Shape;659;p65"/>
          <p:cNvSpPr txBox="1"/>
          <p:nvPr>
            <p:ph idx="3" type="body"/>
          </p:nvPr>
        </p:nvSpPr>
        <p:spPr>
          <a:xfrm>
            <a:off x="2358189" y="2684351"/>
            <a:ext cx="5827868" cy="635713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0" name="Google Shape;660;p65"/>
          <p:cNvSpPr txBox="1"/>
          <p:nvPr>
            <p:ph idx="4" type="body"/>
          </p:nvPr>
        </p:nvSpPr>
        <p:spPr>
          <a:xfrm>
            <a:off x="2679031" y="3031958"/>
            <a:ext cx="5086111" cy="5662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Ubuntu Medium"/>
              <a:buNone/>
              <a:defRPr sz="60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de Image - 4">
  <p:cSld name="Wide Image - 4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6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6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5" name="Google Shape;665;p66"/>
          <p:cNvSpPr txBox="1"/>
          <p:nvPr>
            <p:ph idx="1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6" name="Google Shape;666;p66"/>
          <p:cNvSpPr/>
          <p:nvPr>
            <p:ph idx="2" type="pic"/>
          </p:nvPr>
        </p:nvSpPr>
        <p:spPr>
          <a:xfrm>
            <a:off x="0" y="2684351"/>
            <a:ext cx="18287642" cy="6357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67" name="Google Shape;667;p66"/>
          <p:cNvSpPr txBox="1"/>
          <p:nvPr>
            <p:ph idx="3" type="body"/>
          </p:nvPr>
        </p:nvSpPr>
        <p:spPr>
          <a:xfrm>
            <a:off x="0" y="6140740"/>
            <a:ext cx="18287642" cy="943542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b="1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" name="Google Shape;668;p66"/>
          <p:cNvSpPr txBox="1"/>
          <p:nvPr>
            <p:ph idx="4" type="body"/>
          </p:nvPr>
        </p:nvSpPr>
        <p:spPr>
          <a:xfrm>
            <a:off x="2390775" y="6157520"/>
            <a:ext cx="13506449" cy="88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Images &amp; Center Text">
  <p:cSld name="2 Images &amp; Center Text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6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6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3" name="Google Shape;673;p67"/>
          <p:cNvSpPr/>
          <p:nvPr/>
        </p:nvSpPr>
        <p:spPr>
          <a:xfrm>
            <a:off x="6093619" y="2684464"/>
            <a:ext cx="6100763" cy="4421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4" name="Google Shape;674;p67"/>
          <p:cNvSpPr txBox="1"/>
          <p:nvPr>
            <p:ph idx="1" type="body"/>
          </p:nvPr>
        </p:nvSpPr>
        <p:spPr>
          <a:xfrm>
            <a:off x="2390776" y="7289077"/>
            <a:ext cx="13506449" cy="17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5" name="Google Shape;675;p67"/>
          <p:cNvSpPr/>
          <p:nvPr>
            <p:ph idx="2" type="pic"/>
          </p:nvPr>
        </p:nvSpPr>
        <p:spPr>
          <a:xfrm>
            <a:off x="6613389" y="3532834"/>
            <a:ext cx="618989" cy="618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6" name="Google Shape;676;p67"/>
          <p:cNvSpPr txBox="1"/>
          <p:nvPr>
            <p:ph idx="3" type="body"/>
          </p:nvPr>
        </p:nvSpPr>
        <p:spPr>
          <a:xfrm>
            <a:off x="7353301" y="3458131"/>
            <a:ext cx="43138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7" name="Google Shape;677;p67"/>
          <p:cNvSpPr/>
          <p:nvPr>
            <p:ph idx="4" type="pic"/>
          </p:nvPr>
        </p:nvSpPr>
        <p:spPr>
          <a:xfrm>
            <a:off x="1" y="2684462"/>
            <a:ext cx="6093616" cy="442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8" name="Google Shape;678;p67"/>
          <p:cNvSpPr/>
          <p:nvPr>
            <p:ph idx="5" type="pic"/>
          </p:nvPr>
        </p:nvSpPr>
        <p:spPr>
          <a:xfrm>
            <a:off x="12194027" y="2684462"/>
            <a:ext cx="6093616" cy="4421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9" name="Google Shape;679;p67"/>
          <p:cNvSpPr/>
          <p:nvPr>
            <p:ph idx="6" type="pic"/>
          </p:nvPr>
        </p:nvSpPr>
        <p:spPr>
          <a:xfrm>
            <a:off x="6613389" y="4668664"/>
            <a:ext cx="618989" cy="618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80" name="Google Shape;680;p67"/>
          <p:cNvSpPr txBox="1"/>
          <p:nvPr>
            <p:ph idx="7" type="body"/>
          </p:nvPr>
        </p:nvSpPr>
        <p:spPr>
          <a:xfrm>
            <a:off x="7353301" y="4593961"/>
            <a:ext cx="43138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1" name="Google Shape;681;p67"/>
          <p:cNvSpPr/>
          <p:nvPr>
            <p:ph idx="8" type="pic"/>
          </p:nvPr>
        </p:nvSpPr>
        <p:spPr>
          <a:xfrm>
            <a:off x="6613389" y="5804494"/>
            <a:ext cx="618989" cy="618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82" name="Google Shape;682;p67"/>
          <p:cNvSpPr txBox="1"/>
          <p:nvPr>
            <p:ph idx="9" type="body"/>
          </p:nvPr>
        </p:nvSpPr>
        <p:spPr>
          <a:xfrm>
            <a:off x="7353301" y="5729791"/>
            <a:ext cx="43138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 Phone  &amp; 4 Icons, Headings, Descriptions">
  <p:cSld name="Center Phone  &amp; 4 Icons, Headings, Descriptions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6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6" name="Google Shape;686;p68"/>
          <p:cNvSpPr txBox="1"/>
          <p:nvPr>
            <p:ph idx="1" type="body"/>
          </p:nvPr>
        </p:nvSpPr>
        <p:spPr>
          <a:xfrm>
            <a:off x="1947003" y="3713114"/>
            <a:ext cx="4945558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7" name="Google Shape;687;p68"/>
          <p:cNvSpPr txBox="1"/>
          <p:nvPr>
            <p:ph idx="2" type="body"/>
          </p:nvPr>
        </p:nvSpPr>
        <p:spPr>
          <a:xfrm>
            <a:off x="1947003" y="2723793"/>
            <a:ext cx="494555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8" name="Google Shape;688;p68"/>
          <p:cNvSpPr/>
          <p:nvPr/>
        </p:nvSpPr>
        <p:spPr>
          <a:xfrm>
            <a:off x="2057954" y="348895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9" name="Google Shape;689;p68"/>
          <p:cNvSpPr/>
          <p:nvPr/>
        </p:nvSpPr>
        <p:spPr>
          <a:xfrm>
            <a:off x="626586" y="291988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0" name="Google Shape;690;p68"/>
          <p:cNvSpPr/>
          <p:nvPr>
            <p:ph idx="3" type="pic"/>
          </p:nvPr>
        </p:nvSpPr>
        <p:spPr>
          <a:xfrm>
            <a:off x="879843" y="317395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91" name="Google Shape;691;p68"/>
          <p:cNvSpPr txBox="1"/>
          <p:nvPr>
            <p:ph idx="4" type="body"/>
          </p:nvPr>
        </p:nvSpPr>
        <p:spPr>
          <a:xfrm>
            <a:off x="11388278" y="3776058"/>
            <a:ext cx="503070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2" name="Google Shape;692;p68"/>
          <p:cNvSpPr txBox="1"/>
          <p:nvPr>
            <p:ph idx="5" type="body"/>
          </p:nvPr>
        </p:nvSpPr>
        <p:spPr>
          <a:xfrm>
            <a:off x="11388278" y="2786737"/>
            <a:ext cx="50307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3" name="Google Shape;693;p68"/>
          <p:cNvSpPr/>
          <p:nvPr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4" name="Google Shape;694;p68"/>
          <p:cNvSpPr/>
          <p:nvPr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5" name="Google Shape;695;p68"/>
          <p:cNvSpPr/>
          <p:nvPr>
            <p:ph idx="6" type="pic"/>
          </p:nvPr>
        </p:nvSpPr>
        <p:spPr>
          <a:xfrm>
            <a:off x="16795405" y="323690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96" name="Google Shape;696;p68"/>
          <p:cNvSpPr txBox="1"/>
          <p:nvPr>
            <p:ph idx="7" type="body"/>
          </p:nvPr>
        </p:nvSpPr>
        <p:spPr>
          <a:xfrm>
            <a:off x="1947003" y="7001529"/>
            <a:ext cx="4945558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68"/>
          <p:cNvSpPr txBox="1"/>
          <p:nvPr>
            <p:ph idx="8" type="body"/>
          </p:nvPr>
        </p:nvSpPr>
        <p:spPr>
          <a:xfrm>
            <a:off x="1947003" y="6012208"/>
            <a:ext cx="494555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8" name="Google Shape;698;p68"/>
          <p:cNvSpPr/>
          <p:nvPr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9" name="Google Shape;699;p68"/>
          <p:cNvSpPr/>
          <p:nvPr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0" name="Google Shape;700;p68"/>
          <p:cNvSpPr/>
          <p:nvPr>
            <p:ph idx="9" type="pic"/>
          </p:nvPr>
        </p:nvSpPr>
        <p:spPr>
          <a:xfrm>
            <a:off x="879843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1" name="Google Shape;701;p68"/>
          <p:cNvSpPr txBox="1"/>
          <p:nvPr>
            <p:ph idx="13" type="body"/>
          </p:nvPr>
        </p:nvSpPr>
        <p:spPr>
          <a:xfrm>
            <a:off x="11388278" y="7001529"/>
            <a:ext cx="5030709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2" name="Google Shape;702;p68"/>
          <p:cNvSpPr txBox="1"/>
          <p:nvPr>
            <p:ph idx="14" type="body"/>
          </p:nvPr>
        </p:nvSpPr>
        <p:spPr>
          <a:xfrm>
            <a:off x="11388278" y="6012208"/>
            <a:ext cx="50307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3" name="Google Shape;703;p68"/>
          <p:cNvSpPr/>
          <p:nvPr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4" name="Google Shape;704;p68"/>
          <p:cNvSpPr/>
          <p:nvPr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5" name="Google Shape;705;p68"/>
          <p:cNvSpPr/>
          <p:nvPr>
            <p:ph idx="15" type="pic"/>
          </p:nvPr>
        </p:nvSpPr>
        <p:spPr>
          <a:xfrm>
            <a:off x="16795405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pic>
        <p:nvPicPr>
          <p:cNvPr id="706" name="Google Shape;706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81603" y="2228602"/>
            <a:ext cx="3583638" cy="732217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8"/>
          <p:cNvSpPr/>
          <p:nvPr>
            <p:ph idx="16" type="pic"/>
          </p:nvPr>
        </p:nvSpPr>
        <p:spPr>
          <a:xfrm>
            <a:off x="7642859" y="3165437"/>
            <a:ext cx="3055621" cy="5483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b="0" i="0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08" name="Google Shape;708;p6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 Image &amp; 4 Icons, Headings, Descriptions">
  <p:cSld name="Center Image &amp; 4 Icons, Headings, Descriptions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6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2" name="Google Shape;712;p69"/>
          <p:cNvSpPr/>
          <p:nvPr>
            <p:ph idx="2" type="pic"/>
          </p:nvPr>
        </p:nvSpPr>
        <p:spPr>
          <a:xfrm>
            <a:off x="6126646" y="1944914"/>
            <a:ext cx="6069156" cy="8340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13" name="Google Shape;713;p69"/>
          <p:cNvSpPr txBox="1"/>
          <p:nvPr>
            <p:ph idx="1" type="body"/>
          </p:nvPr>
        </p:nvSpPr>
        <p:spPr>
          <a:xfrm>
            <a:off x="1947003" y="3713114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4" name="Google Shape;714;p69"/>
          <p:cNvSpPr txBox="1"/>
          <p:nvPr>
            <p:ph idx="3" type="body"/>
          </p:nvPr>
        </p:nvSpPr>
        <p:spPr>
          <a:xfrm>
            <a:off x="1947003" y="2723793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5" name="Google Shape;715;p69"/>
          <p:cNvSpPr/>
          <p:nvPr/>
        </p:nvSpPr>
        <p:spPr>
          <a:xfrm>
            <a:off x="2057954" y="348895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6" name="Google Shape;716;p69"/>
          <p:cNvSpPr/>
          <p:nvPr/>
        </p:nvSpPr>
        <p:spPr>
          <a:xfrm>
            <a:off x="626586" y="2919886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7" name="Google Shape;717;p69"/>
          <p:cNvSpPr/>
          <p:nvPr>
            <p:ph idx="4" type="pic"/>
          </p:nvPr>
        </p:nvSpPr>
        <p:spPr>
          <a:xfrm>
            <a:off x="879843" y="317395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18" name="Google Shape;718;p69"/>
          <p:cNvSpPr txBox="1"/>
          <p:nvPr>
            <p:ph idx="5" type="body"/>
          </p:nvPr>
        </p:nvSpPr>
        <p:spPr>
          <a:xfrm>
            <a:off x="12168390" y="3776058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9" name="Google Shape;719;p69"/>
          <p:cNvSpPr txBox="1"/>
          <p:nvPr>
            <p:ph idx="6" type="body"/>
          </p:nvPr>
        </p:nvSpPr>
        <p:spPr>
          <a:xfrm>
            <a:off x="12168390" y="2786737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0" name="Google Shape;720;p69"/>
          <p:cNvSpPr/>
          <p:nvPr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1" name="Google Shape;721;p69"/>
          <p:cNvSpPr/>
          <p:nvPr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2" name="Google Shape;722;p69"/>
          <p:cNvSpPr/>
          <p:nvPr>
            <p:ph idx="7" type="pic"/>
          </p:nvPr>
        </p:nvSpPr>
        <p:spPr>
          <a:xfrm>
            <a:off x="16795405" y="3236902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3" name="Google Shape;723;p69"/>
          <p:cNvSpPr txBox="1"/>
          <p:nvPr>
            <p:ph idx="8" type="body"/>
          </p:nvPr>
        </p:nvSpPr>
        <p:spPr>
          <a:xfrm>
            <a:off x="1947003" y="7001529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4" name="Google Shape;724;p69"/>
          <p:cNvSpPr txBox="1"/>
          <p:nvPr>
            <p:ph idx="9" type="body"/>
          </p:nvPr>
        </p:nvSpPr>
        <p:spPr>
          <a:xfrm>
            <a:off x="1947003" y="6012208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5" name="Google Shape;725;p69"/>
          <p:cNvSpPr/>
          <p:nvPr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6" name="Google Shape;726;p69"/>
          <p:cNvSpPr/>
          <p:nvPr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27" name="Google Shape;727;p69"/>
          <p:cNvSpPr/>
          <p:nvPr>
            <p:ph idx="13" type="pic"/>
          </p:nvPr>
        </p:nvSpPr>
        <p:spPr>
          <a:xfrm>
            <a:off x="879843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28" name="Google Shape;728;p69"/>
          <p:cNvSpPr txBox="1"/>
          <p:nvPr>
            <p:ph idx="14" type="body"/>
          </p:nvPr>
        </p:nvSpPr>
        <p:spPr>
          <a:xfrm>
            <a:off x="12168390" y="7001529"/>
            <a:ext cx="4250597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9" name="Google Shape;729;p69"/>
          <p:cNvSpPr txBox="1"/>
          <p:nvPr>
            <p:ph idx="15" type="body"/>
          </p:nvPr>
        </p:nvSpPr>
        <p:spPr>
          <a:xfrm>
            <a:off x="12168390" y="6012208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0" name="Google Shape;730;p69"/>
          <p:cNvSpPr/>
          <p:nvPr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1" name="Google Shape;731;p69"/>
          <p:cNvSpPr/>
          <p:nvPr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2" name="Google Shape;732;p69"/>
          <p:cNvSpPr/>
          <p:nvPr>
            <p:ph idx="16" type="pic"/>
          </p:nvPr>
        </p:nvSpPr>
        <p:spPr>
          <a:xfrm>
            <a:off x="16795405" y="6462373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Images, Headings &amp; Texts">
  <p:cSld name="2 Images, Headings &amp; Texts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7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7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7" name="Google Shape;737;p70"/>
          <p:cNvSpPr/>
          <p:nvPr>
            <p:ph idx="2" type="pic"/>
          </p:nvPr>
        </p:nvSpPr>
        <p:spPr>
          <a:xfrm>
            <a:off x="8513005" y="2520949"/>
            <a:ext cx="9776571" cy="3957682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38" name="Google Shape;738;p70"/>
          <p:cNvSpPr/>
          <p:nvPr>
            <p:ph idx="3" type="pic"/>
          </p:nvPr>
        </p:nvSpPr>
        <p:spPr>
          <a:xfrm>
            <a:off x="-1" y="2520949"/>
            <a:ext cx="9776572" cy="3957682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39" name="Google Shape;739;p70"/>
          <p:cNvSpPr txBox="1"/>
          <p:nvPr>
            <p:ph idx="1" type="body"/>
          </p:nvPr>
        </p:nvSpPr>
        <p:spPr>
          <a:xfrm>
            <a:off x="1351485" y="7642973"/>
            <a:ext cx="6400609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0" name="Google Shape;740;p70"/>
          <p:cNvSpPr txBox="1"/>
          <p:nvPr>
            <p:ph idx="4" type="body"/>
          </p:nvPr>
        </p:nvSpPr>
        <p:spPr>
          <a:xfrm>
            <a:off x="1351485" y="6701778"/>
            <a:ext cx="64006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1" name="Google Shape;741;p70"/>
          <p:cNvSpPr/>
          <p:nvPr/>
        </p:nvSpPr>
        <p:spPr>
          <a:xfrm>
            <a:off x="1456909" y="7418818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2" name="Google Shape;742;p70"/>
          <p:cNvSpPr txBox="1"/>
          <p:nvPr>
            <p:ph idx="5" type="body"/>
          </p:nvPr>
        </p:nvSpPr>
        <p:spPr>
          <a:xfrm>
            <a:off x="10408210" y="7642973"/>
            <a:ext cx="6400609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3" name="Google Shape;743;p70"/>
          <p:cNvSpPr txBox="1"/>
          <p:nvPr>
            <p:ph idx="6" type="body"/>
          </p:nvPr>
        </p:nvSpPr>
        <p:spPr>
          <a:xfrm>
            <a:off x="10408210" y="6701778"/>
            <a:ext cx="640060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4" name="Google Shape;744;p70"/>
          <p:cNvSpPr/>
          <p:nvPr/>
        </p:nvSpPr>
        <p:spPr>
          <a:xfrm>
            <a:off x="10513634" y="7418818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Images, Headings &amp; Texts - 2">
  <p:cSld name="2 Images, Headings &amp; Texts - 2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71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7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9" name="Google Shape;749;p71"/>
          <p:cNvSpPr txBox="1"/>
          <p:nvPr>
            <p:ph idx="1" type="body"/>
          </p:nvPr>
        </p:nvSpPr>
        <p:spPr>
          <a:xfrm>
            <a:off x="6057900" y="3646421"/>
            <a:ext cx="8877300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0" name="Google Shape;750;p71"/>
          <p:cNvSpPr txBox="1"/>
          <p:nvPr>
            <p:ph idx="2" type="body"/>
          </p:nvPr>
        </p:nvSpPr>
        <p:spPr>
          <a:xfrm>
            <a:off x="6057900" y="2705226"/>
            <a:ext cx="88773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1" name="Google Shape;751;p71"/>
          <p:cNvSpPr/>
          <p:nvPr/>
        </p:nvSpPr>
        <p:spPr>
          <a:xfrm>
            <a:off x="6163324" y="3422266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2" name="Google Shape;752;p71"/>
          <p:cNvSpPr/>
          <p:nvPr>
            <p:ph idx="3" type="pic"/>
          </p:nvPr>
        </p:nvSpPr>
        <p:spPr>
          <a:xfrm>
            <a:off x="2857481" y="2578957"/>
            <a:ext cx="2888231" cy="2886903"/>
          </a:xfrm>
          <a:prstGeom prst="rect">
            <a:avLst/>
          </a:prstGeom>
          <a:solidFill>
            <a:srgbClr val="DAF5F2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53" name="Google Shape;753;p71"/>
          <p:cNvSpPr txBox="1"/>
          <p:nvPr>
            <p:ph idx="4" type="body"/>
          </p:nvPr>
        </p:nvSpPr>
        <p:spPr>
          <a:xfrm>
            <a:off x="6057900" y="7054075"/>
            <a:ext cx="8877300" cy="1716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4" name="Google Shape;754;p71"/>
          <p:cNvSpPr txBox="1"/>
          <p:nvPr>
            <p:ph idx="5" type="body"/>
          </p:nvPr>
        </p:nvSpPr>
        <p:spPr>
          <a:xfrm>
            <a:off x="6057900" y="6112880"/>
            <a:ext cx="88773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5" name="Google Shape;755;p71"/>
          <p:cNvSpPr/>
          <p:nvPr/>
        </p:nvSpPr>
        <p:spPr>
          <a:xfrm>
            <a:off x="6163324" y="6829920"/>
            <a:ext cx="1827899" cy="72008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6" name="Google Shape;756;p71"/>
          <p:cNvSpPr/>
          <p:nvPr>
            <p:ph idx="6" type="pic"/>
          </p:nvPr>
        </p:nvSpPr>
        <p:spPr>
          <a:xfrm>
            <a:off x="2857481" y="5986611"/>
            <a:ext cx="2888231" cy="2886903"/>
          </a:xfrm>
          <a:prstGeom prst="rect">
            <a:avLst/>
          </a:prstGeom>
          <a:solidFill>
            <a:srgbClr val="ECFBCC"/>
          </a:solidFill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Full Animated">
  <p:cSld name="Title - Full Animated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1"/>
          <p:cNvSpPr/>
          <p:nvPr/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" name="Google Shape;46;p91"/>
          <p:cNvSpPr/>
          <p:nvPr/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" name="Google Shape;47;p91"/>
          <p:cNvSpPr/>
          <p:nvPr/>
        </p:nvSpPr>
        <p:spPr>
          <a:xfrm rot="10800000">
            <a:off x="14510655" y="-14515"/>
            <a:ext cx="6110514" cy="10299927"/>
          </a:xfrm>
          <a:custGeom>
            <a:rect b="b" l="l" r="r" t="t"/>
            <a:pathLst>
              <a:path extrusionOk="0" h="10299927" w="6110514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rgbClr val="9A32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" name="Google Shape;48;p91"/>
          <p:cNvSpPr/>
          <p:nvPr/>
        </p:nvSpPr>
        <p:spPr>
          <a:xfrm>
            <a:off x="-1988456" y="0"/>
            <a:ext cx="9760856" cy="10314442"/>
          </a:xfrm>
          <a:custGeom>
            <a:rect b="b" l="l" r="r" t="t"/>
            <a:pathLst>
              <a:path extrusionOk="0" h="10314442" w="6560457">
                <a:moveTo>
                  <a:pt x="1059543" y="0"/>
                </a:moveTo>
                <a:lnTo>
                  <a:pt x="4746171" y="0"/>
                </a:lnTo>
                <a:lnTo>
                  <a:pt x="6560457" y="10314442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" name="Google Shape;49;p91"/>
          <p:cNvSpPr/>
          <p:nvPr/>
        </p:nvSpPr>
        <p:spPr>
          <a:xfrm>
            <a:off x="8772070" y="0"/>
            <a:ext cx="9811657" cy="10314442"/>
          </a:xfrm>
          <a:custGeom>
            <a:rect b="b" l="l" r="r" t="t"/>
            <a:pathLst>
              <a:path extrusionOk="0" h="10314442" w="9811657">
                <a:moveTo>
                  <a:pt x="1059543" y="14515"/>
                </a:moveTo>
                <a:lnTo>
                  <a:pt x="9811657" y="0"/>
                </a:lnTo>
                <a:lnTo>
                  <a:pt x="6110514" y="10314442"/>
                </a:lnTo>
                <a:lnTo>
                  <a:pt x="0" y="10314442"/>
                </a:lnTo>
                <a:lnTo>
                  <a:pt x="1059543" y="14515"/>
                </a:lnTo>
                <a:close/>
              </a:path>
            </a:pathLst>
          </a:custGeom>
          <a:solidFill>
            <a:srgbClr val="0A4A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" name="Google Shape;50;p91"/>
          <p:cNvSpPr/>
          <p:nvPr/>
        </p:nvSpPr>
        <p:spPr>
          <a:xfrm rot="10800000">
            <a:off x="4749800" y="1"/>
            <a:ext cx="6110514" cy="10299927"/>
          </a:xfrm>
          <a:custGeom>
            <a:rect b="b" l="l" r="r" t="t"/>
            <a:pathLst>
              <a:path extrusionOk="0" h="10299927" w="6110514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rgbClr val="755E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" name="Google Shape;51;p91"/>
          <p:cNvSpPr/>
          <p:nvPr/>
        </p:nvSpPr>
        <p:spPr>
          <a:xfrm rot="10800000">
            <a:off x="8931726" y="-43542"/>
            <a:ext cx="9506857" cy="10328956"/>
          </a:xfrm>
          <a:custGeom>
            <a:rect b="b" l="l" r="r" t="t"/>
            <a:pathLst>
              <a:path extrusionOk="0" h="10328956" w="9506857">
                <a:moveTo>
                  <a:pt x="0" y="0"/>
                </a:moveTo>
                <a:lnTo>
                  <a:pt x="3686628" y="0"/>
                </a:lnTo>
                <a:lnTo>
                  <a:pt x="9506857" y="10328956"/>
                </a:lnTo>
                <a:lnTo>
                  <a:pt x="4601028" y="10314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" name="Google Shape;52;p91"/>
          <p:cNvSpPr/>
          <p:nvPr/>
        </p:nvSpPr>
        <p:spPr>
          <a:xfrm rot="5400000">
            <a:off x="3956957" y="-4047444"/>
            <a:ext cx="10414005" cy="1843858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" name="Google Shape;53;p91"/>
          <p:cNvSpPr/>
          <p:nvPr/>
        </p:nvSpPr>
        <p:spPr>
          <a:xfrm rot="-5400000">
            <a:off x="3979522" y="-3986781"/>
            <a:ext cx="10328958" cy="182880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" name="Google Shape;54;p91"/>
          <p:cNvSpPr/>
          <p:nvPr/>
        </p:nvSpPr>
        <p:spPr>
          <a:xfrm rot="5400000">
            <a:off x="3969136" y="-4049777"/>
            <a:ext cx="10391461" cy="1839866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91"/>
          <p:cNvSpPr/>
          <p:nvPr/>
        </p:nvSpPr>
        <p:spPr>
          <a:xfrm rot="-5400000">
            <a:off x="3979521" y="-4001294"/>
            <a:ext cx="10328958" cy="182880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" name="Google Shape;56;p91"/>
          <p:cNvSpPr/>
          <p:nvPr/>
        </p:nvSpPr>
        <p:spPr>
          <a:xfrm rot="5400000">
            <a:off x="3887541" y="-4034278"/>
            <a:ext cx="10430401" cy="18467611"/>
          </a:xfrm>
          <a:prstGeom prst="rtTriangle">
            <a:avLst/>
          </a:prstGeom>
          <a:solidFill>
            <a:srgbClr val="2A3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" name="Google Shape;57;p91"/>
          <p:cNvSpPr/>
          <p:nvPr/>
        </p:nvSpPr>
        <p:spPr>
          <a:xfrm rot="-5400000">
            <a:off x="3979521" y="-4001294"/>
            <a:ext cx="10328958" cy="18288001"/>
          </a:xfrm>
          <a:prstGeom prst="rtTriangle">
            <a:avLst/>
          </a:prstGeom>
          <a:solidFill>
            <a:srgbClr val="2A31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" name="Google Shape;58;p91"/>
          <p:cNvSpPr/>
          <p:nvPr/>
        </p:nvSpPr>
        <p:spPr>
          <a:xfrm>
            <a:off x="0" y="0"/>
            <a:ext cx="18288001" cy="10285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" name="Google Shape;59;p91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buntu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1"/>
          <p:cNvSpPr/>
          <p:nvPr/>
        </p:nvSpPr>
        <p:spPr>
          <a:xfrm>
            <a:off x="8171304" y="50742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" name="Google Shape;61;p91"/>
          <p:cNvSpPr/>
          <p:nvPr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" name="Google Shape;62;p91"/>
          <p:cNvSpPr/>
          <p:nvPr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" name="Google Shape;63;p91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91"/>
          <p:cNvSpPr txBox="1"/>
          <p:nvPr>
            <p:ph idx="2" type="body"/>
          </p:nvPr>
        </p:nvSpPr>
        <p:spPr>
          <a:xfrm>
            <a:off x="3200400" y="8280400"/>
            <a:ext cx="11887200" cy="1654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49FAE"/>
              </a:buClr>
              <a:buSzPts val="2000"/>
              <a:buFont typeface="Ubuntu"/>
              <a:buNone/>
              <a:defRPr sz="2000">
                <a:solidFill>
                  <a:srgbClr val="949FA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ide Image &amp; Mobole Phone">
  <p:cSld name="Wide Image &amp; Mobole Phone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7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7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1" name="Google Shape;761;p72"/>
          <p:cNvSpPr/>
          <p:nvPr>
            <p:ph idx="2" type="pic"/>
          </p:nvPr>
        </p:nvSpPr>
        <p:spPr>
          <a:xfrm>
            <a:off x="0" y="2895601"/>
            <a:ext cx="18287642" cy="6359589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2" name="Google Shape;762;p72"/>
          <p:cNvSpPr txBox="1"/>
          <p:nvPr>
            <p:ph idx="1" type="body"/>
          </p:nvPr>
        </p:nvSpPr>
        <p:spPr>
          <a:xfrm>
            <a:off x="3387520" y="7535560"/>
            <a:ext cx="11896024" cy="1719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3" name="Google Shape;763;p72"/>
          <p:cNvSpPr txBox="1"/>
          <p:nvPr>
            <p:ph idx="3" type="body"/>
          </p:nvPr>
        </p:nvSpPr>
        <p:spPr>
          <a:xfrm>
            <a:off x="0" y="6358977"/>
            <a:ext cx="18287642" cy="943542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b="1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" name="Google Shape;764;p72"/>
          <p:cNvSpPr txBox="1"/>
          <p:nvPr>
            <p:ph idx="4" type="body"/>
          </p:nvPr>
        </p:nvSpPr>
        <p:spPr>
          <a:xfrm>
            <a:off x="3011286" y="1878795"/>
            <a:ext cx="3758481" cy="544064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41145" l="0" r="0" t="-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5" name="Google Shape;765;p72"/>
          <p:cNvSpPr/>
          <p:nvPr>
            <p:ph idx="5" type="pic"/>
          </p:nvPr>
        </p:nvSpPr>
        <p:spPr>
          <a:xfrm>
            <a:off x="3289579" y="2858733"/>
            <a:ext cx="3201895" cy="446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6" name="Google Shape;766;p72"/>
          <p:cNvSpPr txBox="1"/>
          <p:nvPr>
            <p:ph idx="6" type="body"/>
          </p:nvPr>
        </p:nvSpPr>
        <p:spPr>
          <a:xfrm>
            <a:off x="6934200" y="6390747"/>
            <a:ext cx="8363858" cy="88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Ubuntu Medium"/>
              <a:buNone/>
              <a:defRPr sz="3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Images, Captions and Text">
  <p:cSld name="5 Images, Captions and Text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3"/>
          <p:cNvSpPr/>
          <p:nvPr>
            <p:ph idx="2" type="pic"/>
          </p:nvPr>
        </p:nvSpPr>
        <p:spPr>
          <a:xfrm>
            <a:off x="677134" y="2244696"/>
            <a:ext cx="3178175" cy="5095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9" name="Google Shape;769;p73"/>
          <p:cNvSpPr/>
          <p:nvPr>
            <p:ph idx="3" type="pic"/>
          </p:nvPr>
        </p:nvSpPr>
        <p:spPr>
          <a:xfrm>
            <a:off x="7559425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70" name="Google Shape;770;p73"/>
          <p:cNvSpPr/>
          <p:nvPr>
            <p:ph idx="4" type="pic"/>
          </p:nvPr>
        </p:nvSpPr>
        <p:spPr>
          <a:xfrm>
            <a:off x="11000457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71" name="Google Shape;771;p73"/>
          <p:cNvSpPr/>
          <p:nvPr>
            <p:ph idx="5" type="pic"/>
          </p:nvPr>
        </p:nvSpPr>
        <p:spPr>
          <a:xfrm>
            <a:off x="14441489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72" name="Google Shape;772;p73"/>
          <p:cNvSpPr/>
          <p:nvPr>
            <p:ph idx="6" type="pic"/>
          </p:nvPr>
        </p:nvSpPr>
        <p:spPr>
          <a:xfrm>
            <a:off x="4118393" y="2244696"/>
            <a:ext cx="3178175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73" name="Google Shape;773;p73"/>
          <p:cNvSpPr txBox="1"/>
          <p:nvPr>
            <p:ph idx="1" type="body"/>
          </p:nvPr>
        </p:nvSpPr>
        <p:spPr>
          <a:xfrm>
            <a:off x="4117939" y="6593539"/>
            <a:ext cx="3178629" cy="747032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" name="Google Shape;774;p73"/>
          <p:cNvSpPr txBox="1"/>
          <p:nvPr>
            <p:ph idx="7" type="body"/>
          </p:nvPr>
        </p:nvSpPr>
        <p:spPr>
          <a:xfrm>
            <a:off x="7558971" y="6593539"/>
            <a:ext cx="3178629" cy="747032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5" name="Google Shape;775;p73"/>
          <p:cNvSpPr txBox="1"/>
          <p:nvPr>
            <p:ph idx="8" type="body"/>
          </p:nvPr>
        </p:nvSpPr>
        <p:spPr>
          <a:xfrm>
            <a:off x="11000003" y="6593539"/>
            <a:ext cx="3178629" cy="747032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6" name="Google Shape;776;p73"/>
          <p:cNvSpPr txBox="1"/>
          <p:nvPr>
            <p:ph idx="9" type="body"/>
          </p:nvPr>
        </p:nvSpPr>
        <p:spPr>
          <a:xfrm>
            <a:off x="14441034" y="6593539"/>
            <a:ext cx="3178629" cy="747032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7" name="Google Shape;777;p7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7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7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0" name="Google Shape;780;p73"/>
          <p:cNvSpPr txBox="1"/>
          <p:nvPr>
            <p:ph idx="13" type="body"/>
          </p:nvPr>
        </p:nvSpPr>
        <p:spPr>
          <a:xfrm>
            <a:off x="676907" y="6593539"/>
            <a:ext cx="3178629" cy="747032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1" name="Google Shape;781;p73"/>
          <p:cNvSpPr txBox="1"/>
          <p:nvPr>
            <p:ph idx="14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Square Images &amp; Descriptions">
  <p:cSld name="4 Square Images &amp; Descriptions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4"/>
          <p:cNvSpPr/>
          <p:nvPr/>
        </p:nvSpPr>
        <p:spPr>
          <a:xfrm>
            <a:off x="12579336" y="2185597"/>
            <a:ext cx="5364000" cy="3420000"/>
          </a:xfrm>
          <a:custGeom>
            <a:rect b="b" l="l" r="r" t="t"/>
            <a:pathLst>
              <a:path extrusionOk="0" h="3420000" w="5364000">
                <a:moveTo>
                  <a:pt x="4068000" y="648000"/>
                </a:moveTo>
                <a:lnTo>
                  <a:pt x="4716000" y="648000"/>
                </a:lnTo>
                <a:lnTo>
                  <a:pt x="4716000" y="1296000"/>
                </a:lnTo>
                <a:lnTo>
                  <a:pt x="4068000" y="1296000"/>
                </a:lnTo>
                <a:close/>
                <a:moveTo>
                  <a:pt x="4716000" y="0"/>
                </a:moveTo>
                <a:lnTo>
                  <a:pt x="5364000" y="0"/>
                </a:lnTo>
                <a:lnTo>
                  <a:pt x="5364000" y="648000"/>
                </a:lnTo>
                <a:lnTo>
                  <a:pt x="4716000" y="648000"/>
                </a:lnTo>
                <a:close/>
                <a:moveTo>
                  <a:pt x="0" y="0"/>
                </a:moveTo>
                <a:lnTo>
                  <a:pt x="3420000" y="0"/>
                </a:lnTo>
                <a:lnTo>
                  <a:pt x="4068000" y="0"/>
                </a:lnTo>
                <a:lnTo>
                  <a:pt x="4068000" y="648000"/>
                </a:lnTo>
                <a:lnTo>
                  <a:pt x="3420000" y="648000"/>
                </a:lnTo>
                <a:lnTo>
                  <a:pt x="3420000" y="1296000"/>
                </a:lnTo>
                <a:lnTo>
                  <a:pt x="4068000" y="1296000"/>
                </a:lnTo>
                <a:lnTo>
                  <a:pt x="4068000" y="1944000"/>
                </a:lnTo>
                <a:lnTo>
                  <a:pt x="3420000" y="1944000"/>
                </a:lnTo>
                <a:lnTo>
                  <a:pt x="3420000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4" name="Google Shape;784;p74"/>
          <p:cNvSpPr/>
          <p:nvPr/>
        </p:nvSpPr>
        <p:spPr>
          <a:xfrm>
            <a:off x="5739336" y="2185597"/>
            <a:ext cx="3420000" cy="34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5" name="Google Shape;785;p7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6" name="Google Shape;786;p7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7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8" name="Google Shape;788;p74"/>
          <p:cNvSpPr/>
          <p:nvPr>
            <p:ph idx="2" type="pic"/>
          </p:nvPr>
        </p:nvSpPr>
        <p:spPr>
          <a:xfrm>
            <a:off x="2319336" y="2185597"/>
            <a:ext cx="3715275" cy="3420000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89" name="Google Shape;789;p74"/>
          <p:cNvSpPr/>
          <p:nvPr/>
        </p:nvSpPr>
        <p:spPr>
          <a:xfrm>
            <a:off x="375336" y="5605597"/>
            <a:ext cx="5364000" cy="3420000"/>
          </a:xfrm>
          <a:custGeom>
            <a:rect b="b" l="l" r="r" t="t"/>
            <a:pathLst>
              <a:path extrusionOk="0" h="3420000" w="5364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0" name="Google Shape;790;p74"/>
          <p:cNvSpPr/>
          <p:nvPr>
            <p:ph idx="3" type="pic"/>
          </p:nvPr>
        </p:nvSpPr>
        <p:spPr>
          <a:xfrm>
            <a:off x="5429773" y="5605597"/>
            <a:ext cx="3729563" cy="3420000"/>
          </a:xfrm>
          <a:prstGeom prst="rect">
            <a:avLst/>
          </a:prstGeom>
          <a:solidFill>
            <a:srgbClr val="C6EE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1" name="Google Shape;791;p74"/>
          <p:cNvSpPr/>
          <p:nvPr>
            <p:ph idx="4" type="pic"/>
          </p:nvPr>
        </p:nvSpPr>
        <p:spPr>
          <a:xfrm>
            <a:off x="9159336" y="2185597"/>
            <a:ext cx="3715275" cy="3420000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2" name="Google Shape;792;p74"/>
          <p:cNvSpPr/>
          <p:nvPr/>
        </p:nvSpPr>
        <p:spPr>
          <a:xfrm>
            <a:off x="9159336" y="5605597"/>
            <a:ext cx="3420000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3" name="Google Shape;793;p74"/>
          <p:cNvSpPr/>
          <p:nvPr>
            <p:ph idx="5" type="pic"/>
          </p:nvPr>
        </p:nvSpPr>
        <p:spPr>
          <a:xfrm>
            <a:off x="12269773" y="5605597"/>
            <a:ext cx="3729563" cy="3420000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94" name="Google Shape;794;p74"/>
          <p:cNvSpPr txBox="1"/>
          <p:nvPr>
            <p:ph idx="1" type="body"/>
          </p:nvPr>
        </p:nvSpPr>
        <p:spPr>
          <a:xfrm>
            <a:off x="6129340" y="2535627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5" name="Google Shape;795;p74"/>
          <p:cNvSpPr txBox="1"/>
          <p:nvPr>
            <p:ph idx="6" type="body"/>
          </p:nvPr>
        </p:nvSpPr>
        <p:spPr>
          <a:xfrm>
            <a:off x="12882017" y="2535627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6" name="Google Shape;796;p74"/>
          <p:cNvSpPr txBox="1"/>
          <p:nvPr>
            <p:ph idx="7" type="body"/>
          </p:nvPr>
        </p:nvSpPr>
        <p:spPr>
          <a:xfrm>
            <a:off x="2553746" y="5934203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7" name="Google Shape;797;p74"/>
          <p:cNvSpPr txBox="1"/>
          <p:nvPr>
            <p:ph idx="8" type="body"/>
          </p:nvPr>
        </p:nvSpPr>
        <p:spPr>
          <a:xfrm>
            <a:off x="9415462" y="5934203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Square Images &amp; Descriptions + 1 Square Image">
  <p:cSld name="2 Square Images &amp; Descriptions + 1 Square Image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5"/>
          <p:cNvSpPr/>
          <p:nvPr/>
        </p:nvSpPr>
        <p:spPr>
          <a:xfrm>
            <a:off x="375336" y="5605597"/>
            <a:ext cx="5364000" cy="3420000"/>
          </a:xfrm>
          <a:custGeom>
            <a:rect b="b" l="l" r="r" t="t"/>
            <a:pathLst>
              <a:path extrusionOk="0" h="3420000" w="5364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0" name="Google Shape;800;p75"/>
          <p:cNvSpPr/>
          <p:nvPr/>
        </p:nvSpPr>
        <p:spPr>
          <a:xfrm>
            <a:off x="5739336" y="2185597"/>
            <a:ext cx="3420000" cy="34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1" name="Google Shape;801;p7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7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7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4" name="Google Shape;804;p75"/>
          <p:cNvSpPr/>
          <p:nvPr>
            <p:ph idx="2" type="pic"/>
          </p:nvPr>
        </p:nvSpPr>
        <p:spPr>
          <a:xfrm>
            <a:off x="2319336" y="2185597"/>
            <a:ext cx="3715275" cy="3420000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5" name="Google Shape;805;p75"/>
          <p:cNvSpPr/>
          <p:nvPr>
            <p:ph idx="3" type="pic"/>
          </p:nvPr>
        </p:nvSpPr>
        <p:spPr>
          <a:xfrm>
            <a:off x="5429773" y="5605597"/>
            <a:ext cx="3729563" cy="3420000"/>
          </a:xfrm>
          <a:prstGeom prst="rect">
            <a:avLst/>
          </a:prstGeom>
          <a:solidFill>
            <a:srgbClr val="C6EE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6" name="Google Shape;806;p75"/>
          <p:cNvSpPr txBox="1"/>
          <p:nvPr>
            <p:ph idx="1" type="body"/>
          </p:nvPr>
        </p:nvSpPr>
        <p:spPr>
          <a:xfrm>
            <a:off x="6129340" y="2535627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7" name="Google Shape;807;p75"/>
          <p:cNvSpPr txBox="1"/>
          <p:nvPr>
            <p:ph idx="4" type="body"/>
          </p:nvPr>
        </p:nvSpPr>
        <p:spPr>
          <a:xfrm>
            <a:off x="2553746" y="5934203"/>
            <a:ext cx="2814638" cy="276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8" name="Google Shape;808;p75"/>
          <p:cNvSpPr/>
          <p:nvPr>
            <p:ph idx="5" type="pic"/>
          </p:nvPr>
        </p:nvSpPr>
        <p:spPr>
          <a:xfrm>
            <a:off x="9159875" y="2185329"/>
            <a:ext cx="8782949" cy="6839609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Layers">
  <p:cSld name="3 Layers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6"/>
          <p:cNvSpPr/>
          <p:nvPr/>
        </p:nvSpPr>
        <p:spPr>
          <a:xfrm>
            <a:off x="7687620" y="5855660"/>
            <a:ext cx="2947208" cy="295143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1" name="Google Shape;811;p7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7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7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4" name="Google Shape;814;p76"/>
          <p:cNvSpPr/>
          <p:nvPr>
            <p:ph idx="2" type="pic"/>
          </p:nvPr>
        </p:nvSpPr>
        <p:spPr>
          <a:xfrm>
            <a:off x="8543925" y="6731302"/>
            <a:ext cx="12001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15" name="Google Shape;815;p76"/>
          <p:cNvSpPr/>
          <p:nvPr/>
        </p:nvSpPr>
        <p:spPr>
          <a:xfrm>
            <a:off x="8771523" y="5928642"/>
            <a:ext cx="1919703" cy="2519851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6" name="Google Shape;816;p76"/>
          <p:cNvSpPr/>
          <p:nvPr/>
        </p:nvSpPr>
        <p:spPr>
          <a:xfrm>
            <a:off x="7687620" y="4267518"/>
            <a:ext cx="2947208" cy="295143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7" name="Google Shape;817;p76"/>
          <p:cNvSpPr/>
          <p:nvPr>
            <p:ph idx="3" type="pic"/>
          </p:nvPr>
        </p:nvSpPr>
        <p:spPr>
          <a:xfrm>
            <a:off x="8543925" y="5143160"/>
            <a:ext cx="12001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18" name="Google Shape;818;p76"/>
          <p:cNvSpPr/>
          <p:nvPr/>
        </p:nvSpPr>
        <p:spPr>
          <a:xfrm>
            <a:off x="8756024" y="4354634"/>
            <a:ext cx="1919703" cy="2519851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9" name="Google Shape;819;p76"/>
          <p:cNvSpPr/>
          <p:nvPr/>
        </p:nvSpPr>
        <p:spPr>
          <a:xfrm>
            <a:off x="7670396" y="2617537"/>
            <a:ext cx="2947208" cy="295143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0" name="Google Shape;820;p76"/>
          <p:cNvSpPr/>
          <p:nvPr>
            <p:ph idx="4" type="pic"/>
          </p:nvPr>
        </p:nvSpPr>
        <p:spPr>
          <a:xfrm>
            <a:off x="8526701" y="3493179"/>
            <a:ext cx="12001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21" name="Google Shape;821;p76"/>
          <p:cNvSpPr txBox="1"/>
          <p:nvPr>
            <p:ph idx="1" type="body"/>
          </p:nvPr>
        </p:nvSpPr>
        <p:spPr>
          <a:xfrm>
            <a:off x="952437" y="7234684"/>
            <a:ext cx="5827206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2" name="Google Shape;822;p76"/>
          <p:cNvSpPr txBox="1"/>
          <p:nvPr>
            <p:ph idx="5" type="body"/>
          </p:nvPr>
        </p:nvSpPr>
        <p:spPr>
          <a:xfrm>
            <a:off x="952437" y="6245363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3" name="Google Shape;823;p76"/>
          <p:cNvSpPr/>
          <p:nvPr/>
        </p:nvSpPr>
        <p:spPr>
          <a:xfrm>
            <a:off x="4821646" y="701052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4" name="Google Shape;824;p76"/>
          <p:cNvSpPr txBox="1"/>
          <p:nvPr>
            <p:ph idx="6" type="body"/>
          </p:nvPr>
        </p:nvSpPr>
        <p:spPr>
          <a:xfrm>
            <a:off x="11542805" y="5420714"/>
            <a:ext cx="5827206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5" name="Google Shape;825;p76"/>
          <p:cNvSpPr txBox="1"/>
          <p:nvPr>
            <p:ph idx="7" type="body"/>
          </p:nvPr>
        </p:nvSpPr>
        <p:spPr>
          <a:xfrm>
            <a:off x="11542805" y="4431393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6" name="Google Shape;826;p76"/>
          <p:cNvSpPr/>
          <p:nvPr/>
        </p:nvSpPr>
        <p:spPr>
          <a:xfrm>
            <a:off x="11650302" y="519655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7" name="Google Shape;827;p76"/>
          <p:cNvSpPr txBox="1"/>
          <p:nvPr>
            <p:ph idx="8" type="body"/>
          </p:nvPr>
        </p:nvSpPr>
        <p:spPr>
          <a:xfrm>
            <a:off x="952437" y="3712889"/>
            <a:ext cx="5827206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8" name="Google Shape;828;p76"/>
          <p:cNvSpPr txBox="1"/>
          <p:nvPr>
            <p:ph idx="9" type="body"/>
          </p:nvPr>
        </p:nvSpPr>
        <p:spPr>
          <a:xfrm>
            <a:off x="952437" y="2723568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9" name="Google Shape;829;p76"/>
          <p:cNvSpPr/>
          <p:nvPr/>
        </p:nvSpPr>
        <p:spPr>
          <a:xfrm>
            <a:off x="4821646" y="348873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62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WOT">
  <p:cSld name="SWOT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7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7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4" name="Google Shape;834;p77"/>
          <p:cNvSpPr/>
          <p:nvPr/>
        </p:nvSpPr>
        <p:spPr>
          <a:xfrm rot="5400000">
            <a:off x="6736438" y="3234592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5" name="Google Shape;835;p77"/>
          <p:cNvSpPr txBox="1"/>
          <p:nvPr>
            <p:ph idx="1" type="body"/>
          </p:nvPr>
        </p:nvSpPr>
        <p:spPr>
          <a:xfrm>
            <a:off x="7025891" y="3459174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buntu Medium"/>
              <a:buNone/>
              <a:defRPr sz="9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6" name="Google Shape;836;p77"/>
          <p:cNvSpPr txBox="1"/>
          <p:nvPr>
            <p:ph idx="2" type="body"/>
          </p:nvPr>
        </p:nvSpPr>
        <p:spPr>
          <a:xfrm>
            <a:off x="543540" y="399299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7" name="Google Shape;837;p77"/>
          <p:cNvSpPr txBox="1"/>
          <p:nvPr>
            <p:ph idx="3" type="body"/>
          </p:nvPr>
        </p:nvSpPr>
        <p:spPr>
          <a:xfrm>
            <a:off x="543540" y="300367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8" name="Google Shape;838;p77"/>
          <p:cNvSpPr/>
          <p:nvPr/>
        </p:nvSpPr>
        <p:spPr>
          <a:xfrm>
            <a:off x="4412749" y="3768837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9" name="Google Shape;839;p77"/>
          <p:cNvSpPr txBox="1"/>
          <p:nvPr>
            <p:ph idx="4" type="body"/>
          </p:nvPr>
        </p:nvSpPr>
        <p:spPr>
          <a:xfrm>
            <a:off x="11877319" y="399299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0" name="Google Shape;840;p77"/>
          <p:cNvSpPr txBox="1"/>
          <p:nvPr>
            <p:ph idx="5" type="body"/>
          </p:nvPr>
        </p:nvSpPr>
        <p:spPr>
          <a:xfrm>
            <a:off x="11877319" y="300367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1" name="Google Shape;841;p77"/>
          <p:cNvSpPr/>
          <p:nvPr/>
        </p:nvSpPr>
        <p:spPr>
          <a:xfrm>
            <a:off x="11984816" y="37688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2" name="Google Shape;842;p77"/>
          <p:cNvSpPr txBox="1"/>
          <p:nvPr>
            <p:ph idx="6" type="body"/>
          </p:nvPr>
        </p:nvSpPr>
        <p:spPr>
          <a:xfrm>
            <a:off x="536802" y="675375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3" name="Google Shape;843;p77"/>
          <p:cNvSpPr txBox="1"/>
          <p:nvPr>
            <p:ph idx="7" type="body"/>
          </p:nvPr>
        </p:nvSpPr>
        <p:spPr>
          <a:xfrm>
            <a:off x="536802" y="576443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4" name="Google Shape;844;p77"/>
          <p:cNvSpPr/>
          <p:nvPr/>
        </p:nvSpPr>
        <p:spPr>
          <a:xfrm>
            <a:off x="4406011" y="6529597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5" name="Google Shape;845;p77"/>
          <p:cNvSpPr txBox="1"/>
          <p:nvPr>
            <p:ph idx="8" type="body"/>
          </p:nvPr>
        </p:nvSpPr>
        <p:spPr>
          <a:xfrm>
            <a:off x="11877319" y="6753752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6" name="Google Shape;846;p77"/>
          <p:cNvSpPr txBox="1"/>
          <p:nvPr>
            <p:ph idx="9" type="body"/>
          </p:nvPr>
        </p:nvSpPr>
        <p:spPr>
          <a:xfrm>
            <a:off x="11877319" y="5764431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7" name="Google Shape;847;p77"/>
          <p:cNvSpPr/>
          <p:nvPr/>
        </p:nvSpPr>
        <p:spPr>
          <a:xfrm>
            <a:off x="11984816" y="6529597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8" name="Google Shape;848;p77"/>
          <p:cNvSpPr/>
          <p:nvPr/>
        </p:nvSpPr>
        <p:spPr>
          <a:xfrm rot="10800000">
            <a:off x="9267916" y="3232954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9" name="Google Shape;849;p77"/>
          <p:cNvSpPr txBox="1"/>
          <p:nvPr>
            <p:ph idx="13" type="body"/>
          </p:nvPr>
        </p:nvSpPr>
        <p:spPr>
          <a:xfrm>
            <a:off x="9593065" y="3459174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buntu Medium"/>
              <a:buNone/>
              <a:defRPr sz="9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0" name="Google Shape;850;p77"/>
          <p:cNvSpPr/>
          <p:nvPr/>
        </p:nvSpPr>
        <p:spPr>
          <a:xfrm>
            <a:off x="6736438" y="5764432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1" name="Google Shape;851;p77"/>
          <p:cNvSpPr txBox="1"/>
          <p:nvPr>
            <p:ph idx="14" type="body"/>
          </p:nvPr>
        </p:nvSpPr>
        <p:spPr>
          <a:xfrm>
            <a:off x="7025891" y="5970306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buntu Medium"/>
              <a:buNone/>
              <a:defRPr sz="9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2" name="Google Shape;852;p77"/>
          <p:cNvSpPr/>
          <p:nvPr/>
        </p:nvSpPr>
        <p:spPr>
          <a:xfrm rot="-5400000">
            <a:off x="9266278" y="5762794"/>
            <a:ext cx="2284254" cy="2287530"/>
          </a:xfrm>
          <a:prstGeom prst="snip1Rect">
            <a:avLst>
              <a:gd fmla="val 16667" name="adj"/>
            </a:avLst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3" name="Google Shape;853;p77"/>
          <p:cNvSpPr txBox="1"/>
          <p:nvPr>
            <p:ph idx="15" type="body"/>
          </p:nvPr>
        </p:nvSpPr>
        <p:spPr>
          <a:xfrm>
            <a:off x="9593065" y="5970306"/>
            <a:ext cx="1630680" cy="1704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Ubuntu Medium"/>
              <a:buNone/>
              <a:defRPr sz="96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Pieces">
  <p:cSld name="4 Pieces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7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7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8" name="Google Shape;858;p78"/>
          <p:cNvSpPr/>
          <p:nvPr/>
        </p:nvSpPr>
        <p:spPr>
          <a:xfrm>
            <a:off x="9167574" y="2741622"/>
            <a:ext cx="2736850" cy="3170216"/>
          </a:xfrm>
          <a:custGeom>
            <a:rect b="b" l="l" r="r" t="t"/>
            <a:pathLst>
              <a:path extrusionOk="0" h="3170216" w="2736850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9" name="Google Shape;859;p78"/>
          <p:cNvSpPr/>
          <p:nvPr/>
        </p:nvSpPr>
        <p:spPr>
          <a:xfrm rot="5400000">
            <a:off x="8950891" y="5268130"/>
            <a:ext cx="2736850" cy="3170216"/>
          </a:xfrm>
          <a:custGeom>
            <a:rect b="b" l="l" r="r" t="t"/>
            <a:pathLst>
              <a:path extrusionOk="0" h="3170216" w="2736850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0" name="Google Shape;860;p78"/>
          <p:cNvSpPr/>
          <p:nvPr/>
        </p:nvSpPr>
        <p:spPr>
          <a:xfrm rot="10800000">
            <a:off x="6430724" y="5051447"/>
            <a:ext cx="2736850" cy="3170216"/>
          </a:xfrm>
          <a:custGeom>
            <a:rect b="b" l="l" r="r" t="t"/>
            <a:pathLst>
              <a:path extrusionOk="0" h="3170216" w="2736850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3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1" name="Google Shape;861;p78"/>
          <p:cNvSpPr/>
          <p:nvPr/>
        </p:nvSpPr>
        <p:spPr>
          <a:xfrm rot="-5400000">
            <a:off x="6647406" y="2524939"/>
            <a:ext cx="2736850" cy="3170216"/>
          </a:xfrm>
          <a:custGeom>
            <a:rect b="b" l="l" r="r" t="t"/>
            <a:pathLst>
              <a:path extrusionOk="0" h="3170216" w="2736850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2" name="Google Shape;862;p78"/>
          <p:cNvSpPr txBox="1"/>
          <p:nvPr>
            <p:ph idx="1" type="body"/>
          </p:nvPr>
        </p:nvSpPr>
        <p:spPr>
          <a:xfrm>
            <a:off x="11877319" y="335742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3" name="Google Shape;863;p78"/>
          <p:cNvSpPr txBox="1"/>
          <p:nvPr>
            <p:ph idx="2" type="body"/>
          </p:nvPr>
        </p:nvSpPr>
        <p:spPr>
          <a:xfrm>
            <a:off x="11877319" y="236810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4" name="Google Shape;864;p78"/>
          <p:cNvSpPr/>
          <p:nvPr/>
        </p:nvSpPr>
        <p:spPr>
          <a:xfrm>
            <a:off x="11984816" y="3133271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5" name="Google Shape;865;p78"/>
          <p:cNvSpPr txBox="1"/>
          <p:nvPr>
            <p:ph idx="3" type="body"/>
          </p:nvPr>
        </p:nvSpPr>
        <p:spPr>
          <a:xfrm>
            <a:off x="11904424" y="721947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6" name="Google Shape;866;p78"/>
          <p:cNvSpPr txBox="1"/>
          <p:nvPr>
            <p:ph idx="4" type="body"/>
          </p:nvPr>
        </p:nvSpPr>
        <p:spPr>
          <a:xfrm>
            <a:off x="11904424" y="623015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7" name="Google Shape;867;p78"/>
          <p:cNvSpPr/>
          <p:nvPr/>
        </p:nvSpPr>
        <p:spPr>
          <a:xfrm>
            <a:off x="12011921" y="699532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8" name="Google Shape;868;p78"/>
          <p:cNvSpPr txBox="1"/>
          <p:nvPr>
            <p:ph idx="5" type="body"/>
          </p:nvPr>
        </p:nvSpPr>
        <p:spPr>
          <a:xfrm>
            <a:off x="543540" y="721947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9" name="Google Shape;869;p78"/>
          <p:cNvSpPr txBox="1"/>
          <p:nvPr>
            <p:ph idx="6" type="body"/>
          </p:nvPr>
        </p:nvSpPr>
        <p:spPr>
          <a:xfrm>
            <a:off x="543540" y="623015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0" name="Google Shape;870;p78"/>
          <p:cNvSpPr/>
          <p:nvPr/>
        </p:nvSpPr>
        <p:spPr>
          <a:xfrm>
            <a:off x="4412749" y="6995321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1" name="Google Shape;871;p78"/>
          <p:cNvSpPr txBox="1"/>
          <p:nvPr>
            <p:ph idx="7" type="body"/>
          </p:nvPr>
        </p:nvSpPr>
        <p:spPr>
          <a:xfrm>
            <a:off x="543540" y="3357426"/>
            <a:ext cx="5827206" cy="1453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2" name="Google Shape;872;p78"/>
          <p:cNvSpPr txBox="1"/>
          <p:nvPr>
            <p:ph idx="8" type="body"/>
          </p:nvPr>
        </p:nvSpPr>
        <p:spPr>
          <a:xfrm>
            <a:off x="543540" y="2368105"/>
            <a:ext cx="5827206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3" name="Google Shape;873;p78"/>
          <p:cNvSpPr/>
          <p:nvPr/>
        </p:nvSpPr>
        <p:spPr>
          <a:xfrm>
            <a:off x="4412749" y="31332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4" name="Google Shape;874;p78"/>
          <p:cNvSpPr/>
          <p:nvPr>
            <p:ph idx="9" type="pic"/>
          </p:nvPr>
        </p:nvSpPr>
        <p:spPr>
          <a:xfrm>
            <a:off x="10319316" y="3740054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5" name="Google Shape;875;p78"/>
          <p:cNvSpPr/>
          <p:nvPr>
            <p:ph idx="13" type="pic"/>
          </p:nvPr>
        </p:nvSpPr>
        <p:spPr>
          <a:xfrm>
            <a:off x="10319316" y="6538238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6" name="Google Shape;876;p78"/>
          <p:cNvSpPr/>
          <p:nvPr>
            <p:ph idx="14" type="pic"/>
          </p:nvPr>
        </p:nvSpPr>
        <p:spPr>
          <a:xfrm>
            <a:off x="7350100" y="6550611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77" name="Google Shape;877;p78"/>
          <p:cNvSpPr/>
          <p:nvPr>
            <p:ph idx="15" type="pic"/>
          </p:nvPr>
        </p:nvSpPr>
        <p:spPr>
          <a:xfrm>
            <a:off x="7350100" y="3740054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orategy">
  <p:cSld name="Storategy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7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7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2" name="Google Shape;882;p79"/>
          <p:cNvSpPr/>
          <p:nvPr/>
        </p:nvSpPr>
        <p:spPr>
          <a:xfrm>
            <a:off x="8506495" y="5688869"/>
            <a:ext cx="1275009" cy="3502148"/>
          </a:xfrm>
          <a:custGeom>
            <a:rect b="b" l="l" r="r" t="t"/>
            <a:pathLst>
              <a:path extrusionOk="0" h="3034897" w="1104899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reflection blurRad="0" dir="5400000" dist="50800" endA="300" endPos="38500" fadeDir="5400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3" name="Google Shape;883;p79"/>
          <p:cNvSpPr txBox="1"/>
          <p:nvPr>
            <p:ph idx="1" type="body"/>
          </p:nvPr>
        </p:nvSpPr>
        <p:spPr>
          <a:xfrm>
            <a:off x="6157916" y="3023183"/>
            <a:ext cx="5998233" cy="59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4" name="Google Shape;884;p79"/>
          <p:cNvSpPr txBox="1"/>
          <p:nvPr>
            <p:ph idx="2" type="body"/>
          </p:nvPr>
        </p:nvSpPr>
        <p:spPr>
          <a:xfrm>
            <a:off x="6157916" y="2191030"/>
            <a:ext cx="599823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" name="Google Shape;885;p79"/>
          <p:cNvSpPr/>
          <p:nvPr/>
        </p:nvSpPr>
        <p:spPr>
          <a:xfrm>
            <a:off x="8243083" y="2899044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6" name="Google Shape;886;p79"/>
          <p:cNvSpPr/>
          <p:nvPr/>
        </p:nvSpPr>
        <p:spPr>
          <a:xfrm>
            <a:off x="8611939" y="3755995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7" name="Google Shape;887;p79"/>
          <p:cNvSpPr/>
          <p:nvPr>
            <p:ph idx="3" type="pic"/>
          </p:nvPr>
        </p:nvSpPr>
        <p:spPr>
          <a:xfrm>
            <a:off x="8865196" y="4010067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88" name="Google Shape;888;p79"/>
          <p:cNvSpPr/>
          <p:nvPr/>
        </p:nvSpPr>
        <p:spPr>
          <a:xfrm>
            <a:off x="10701039" y="5228213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9" name="Google Shape;889;p79"/>
          <p:cNvSpPr/>
          <p:nvPr>
            <p:ph idx="4" type="pic"/>
          </p:nvPr>
        </p:nvSpPr>
        <p:spPr>
          <a:xfrm>
            <a:off x="10954296" y="5482285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90" name="Google Shape;890;p79"/>
          <p:cNvSpPr txBox="1"/>
          <p:nvPr>
            <p:ph idx="5" type="body"/>
          </p:nvPr>
        </p:nvSpPr>
        <p:spPr>
          <a:xfrm>
            <a:off x="12090811" y="5624558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1" name="Google Shape;891;p79"/>
          <p:cNvSpPr txBox="1"/>
          <p:nvPr>
            <p:ph idx="6" type="body"/>
          </p:nvPr>
        </p:nvSpPr>
        <p:spPr>
          <a:xfrm>
            <a:off x="12090811" y="4792405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2" name="Google Shape;892;p79"/>
          <p:cNvSpPr/>
          <p:nvPr/>
        </p:nvSpPr>
        <p:spPr>
          <a:xfrm>
            <a:off x="12176539" y="550041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3" name="Google Shape;893;p79"/>
          <p:cNvSpPr/>
          <p:nvPr/>
        </p:nvSpPr>
        <p:spPr>
          <a:xfrm>
            <a:off x="6519919" y="5223843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4" name="Google Shape;894;p79"/>
          <p:cNvSpPr/>
          <p:nvPr>
            <p:ph idx="7" type="pic"/>
          </p:nvPr>
        </p:nvSpPr>
        <p:spPr>
          <a:xfrm>
            <a:off x="6773176" y="5477915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95" name="Google Shape;895;p79"/>
          <p:cNvSpPr txBox="1"/>
          <p:nvPr>
            <p:ph idx="8" type="body"/>
          </p:nvPr>
        </p:nvSpPr>
        <p:spPr>
          <a:xfrm>
            <a:off x="1989683" y="5620188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" name="Google Shape;896;p79"/>
          <p:cNvSpPr txBox="1"/>
          <p:nvPr>
            <p:ph idx="9" type="body"/>
          </p:nvPr>
        </p:nvSpPr>
        <p:spPr>
          <a:xfrm>
            <a:off x="1989683" y="4788035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" name="Google Shape;897;p79"/>
          <p:cNvSpPr/>
          <p:nvPr/>
        </p:nvSpPr>
        <p:spPr>
          <a:xfrm>
            <a:off x="4312365" y="549604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8" name="Google Shape;898;p79"/>
          <p:cNvSpPr/>
          <p:nvPr/>
        </p:nvSpPr>
        <p:spPr>
          <a:xfrm>
            <a:off x="11880418" y="7357555"/>
            <a:ext cx="1136515" cy="1138145"/>
          </a:xfrm>
          <a:prstGeom prst="rect">
            <a:avLst/>
          </a:prstGeom>
          <a:solidFill>
            <a:schemeClr val="accent4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9" name="Google Shape;899;p79"/>
          <p:cNvSpPr/>
          <p:nvPr>
            <p:ph idx="13" type="pic"/>
          </p:nvPr>
        </p:nvSpPr>
        <p:spPr>
          <a:xfrm>
            <a:off x="12133675" y="7611627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00" name="Google Shape;900;p79"/>
          <p:cNvSpPr txBox="1"/>
          <p:nvPr>
            <p:ph idx="14" type="body"/>
          </p:nvPr>
        </p:nvSpPr>
        <p:spPr>
          <a:xfrm>
            <a:off x="13270191" y="7753900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1" name="Google Shape;901;p79"/>
          <p:cNvSpPr txBox="1"/>
          <p:nvPr>
            <p:ph idx="15" type="body"/>
          </p:nvPr>
        </p:nvSpPr>
        <p:spPr>
          <a:xfrm>
            <a:off x="13270191" y="6921747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2" name="Google Shape;902;p79"/>
          <p:cNvSpPr/>
          <p:nvPr/>
        </p:nvSpPr>
        <p:spPr>
          <a:xfrm>
            <a:off x="13355919" y="7629761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3" name="Google Shape;903;p79"/>
          <p:cNvSpPr/>
          <p:nvPr/>
        </p:nvSpPr>
        <p:spPr>
          <a:xfrm>
            <a:off x="5346461" y="7361665"/>
            <a:ext cx="1136515" cy="1138145"/>
          </a:xfrm>
          <a:prstGeom prst="rect">
            <a:avLst/>
          </a:prstGeom>
          <a:solidFill>
            <a:schemeClr val="accent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4" name="Google Shape;904;p79"/>
          <p:cNvSpPr/>
          <p:nvPr>
            <p:ph idx="16" type="pic"/>
          </p:nvPr>
        </p:nvSpPr>
        <p:spPr>
          <a:xfrm>
            <a:off x="5599718" y="7615737"/>
            <a:ext cx="630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  <a:defRPr b="0" i="0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05" name="Google Shape;905;p79"/>
          <p:cNvSpPr txBox="1"/>
          <p:nvPr>
            <p:ph idx="17" type="body"/>
          </p:nvPr>
        </p:nvSpPr>
        <p:spPr>
          <a:xfrm>
            <a:off x="816225" y="7758010"/>
            <a:ext cx="4250597" cy="1096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6" name="Google Shape;906;p79"/>
          <p:cNvSpPr txBox="1"/>
          <p:nvPr>
            <p:ph idx="18" type="body"/>
          </p:nvPr>
        </p:nvSpPr>
        <p:spPr>
          <a:xfrm>
            <a:off x="816225" y="6925857"/>
            <a:ext cx="425059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7" name="Google Shape;907;p79"/>
          <p:cNvSpPr/>
          <p:nvPr/>
        </p:nvSpPr>
        <p:spPr>
          <a:xfrm>
            <a:off x="3138907" y="76338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194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Arrows">
  <p:cSld name="3 Arrows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0"/>
          <p:cNvSpPr/>
          <p:nvPr/>
        </p:nvSpPr>
        <p:spPr>
          <a:xfrm rot="2700000">
            <a:off x="6793057" y="1649341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0" name="Google Shape;910;p80"/>
          <p:cNvSpPr/>
          <p:nvPr/>
        </p:nvSpPr>
        <p:spPr>
          <a:xfrm rot="2700000">
            <a:off x="2128748" y="4721436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1" name="Google Shape;911;p80"/>
          <p:cNvSpPr/>
          <p:nvPr/>
        </p:nvSpPr>
        <p:spPr>
          <a:xfrm rot="2700000">
            <a:off x="12367248" y="3089076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2" name="Google Shape;912;p80"/>
          <p:cNvSpPr/>
          <p:nvPr/>
        </p:nvSpPr>
        <p:spPr>
          <a:xfrm rot="2700000">
            <a:off x="6195271" y="6129705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13" name="Google Shape;913;p80"/>
          <p:cNvGrpSpPr/>
          <p:nvPr/>
        </p:nvGrpSpPr>
        <p:grpSpPr>
          <a:xfrm>
            <a:off x="2174996" y="587435"/>
            <a:ext cx="6969006" cy="6969006"/>
            <a:chOff x="2174996" y="587435"/>
            <a:chExt cx="6969006" cy="6969006"/>
          </a:xfrm>
        </p:grpSpPr>
        <p:sp>
          <p:nvSpPr>
            <p:cNvPr id="914" name="Google Shape;914;p80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15" name="Google Shape;915;p80"/>
            <p:cNvSpPr txBox="1"/>
            <p:nvPr/>
          </p:nvSpPr>
          <p:spPr>
            <a:xfrm>
              <a:off x="7599070" y="3510121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66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16" name="Google Shape;916;p8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80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8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9" name="Google Shape;919;p80"/>
          <p:cNvSpPr txBox="1"/>
          <p:nvPr>
            <p:ph idx="1" type="body"/>
          </p:nvPr>
        </p:nvSpPr>
        <p:spPr>
          <a:xfrm>
            <a:off x="2700897" y="3481545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20" name="Google Shape;920;p80"/>
          <p:cNvGrpSpPr/>
          <p:nvPr/>
        </p:nvGrpSpPr>
        <p:grpSpPr>
          <a:xfrm>
            <a:off x="5659499" y="2013804"/>
            <a:ext cx="6969006" cy="6969006"/>
            <a:chOff x="5659499" y="2013804"/>
            <a:chExt cx="6969006" cy="6969006"/>
          </a:xfrm>
        </p:grpSpPr>
        <p:sp>
          <p:nvSpPr>
            <p:cNvPr id="921" name="Google Shape;921;p80"/>
            <p:cNvSpPr/>
            <p:nvPr/>
          </p:nvSpPr>
          <p:spPr>
            <a:xfrm rot="2700000">
              <a:off x="6548750" y="3165727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22" name="Google Shape;922;p80"/>
            <p:cNvSpPr txBox="1"/>
            <p:nvPr/>
          </p:nvSpPr>
          <p:spPr>
            <a:xfrm>
              <a:off x="11136163" y="4918390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23" name="Google Shape;923;p80"/>
          <p:cNvSpPr txBox="1"/>
          <p:nvPr>
            <p:ph idx="2" type="body"/>
          </p:nvPr>
        </p:nvSpPr>
        <p:spPr>
          <a:xfrm>
            <a:off x="6191081" y="4922454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24" name="Google Shape;924;p80"/>
          <p:cNvGrpSpPr/>
          <p:nvPr/>
        </p:nvGrpSpPr>
        <p:grpSpPr>
          <a:xfrm>
            <a:off x="9144000" y="3440172"/>
            <a:ext cx="6969006" cy="6969006"/>
            <a:chOff x="9144000" y="3440172"/>
            <a:chExt cx="6969006" cy="6969006"/>
          </a:xfrm>
        </p:grpSpPr>
        <p:sp>
          <p:nvSpPr>
            <p:cNvPr id="925" name="Google Shape;925;p80"/>
            <p:cNvSpPr/>
            <p:nvPr/>
          </p:nvSpPr>
          <p:spPr>
            <a:xfrm rot="2700000">
              <a:off x="10033252" y="4592095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26" name="Google Shape;926;p80"/>
            <p:cNvSpPr txBox="1"/>
            <p:nvPr/>
          </p:nvSpPr>
          <p:spPr>
            <a:xfrm>
              <a:off x="14635270" y="6375550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27" name="Google Shape;927;p80"/>
          <p:cNvSpPr txBox="1"/>
          <p:nvPr>
            <p:ph idx="3" type="body"/>
          </p:nvPr>
        </p:nvSpPr>
        <p:spPr>
          <a:xfrm>
            <a:off x="9677628" y="6329481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8" name="Google Shape;928;p80"/>
          <p:cNvSpPr txBox="1"/>
          <p:nvPr>
            <p:ph idx="4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Arrows - 2">
  <p:cSld name="3 Arrows - 2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1"/>
          <p:cNvSpPr/>
          <p:nvPr/>
        </p:nvSpPr>
        <p:spPr>
          <a:xfrm rot="2700000">
            <a:off x="1513825" y="2761114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31" name="Google Shape;931;p81"/>
          <p:cNvGrpSpPr/>
          <p:nvPr/>
        </p:nvGrpSpPr>
        <p:grpSpPr>
          <a:xfrm>
            <a:off x="664818" y="2345806"/>
            <a:ext cx="5543700" cy="5543700"/>
            <a:chOff x="2174996" y="587435"/>
            <a:chExt cx="6969006" cy="6969006"/>
          </a:xfrm>
        </p:grpSpPr>
        <p:sp>
          <p:nvSpPr>
            <p:cNvPr id="932" name="Google Shape;932;p81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33" name="Google Shape;933;p81"/>
            <p:cNvSpPr txBox="1"/>
            <p:nvPr/>
          </p:nvSpPr>
          <p:spPr>
            <a:xfrm>
              <a:off x="7380118" y="3291171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34" name="Google Shape;934;p81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81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81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7" name="Google Shape;937;p81"/>
          <p:cNvSpPr txBox="1"/>
          <p:nvPr>
            <p:ph idx="1" type="body"/>
          </p:nvPr>
        </p:nvSpPr>
        <p:spPr>
          <a:xfrm>
            <a:off x="1033235" y="4578264"/>
            <a:ext cx="37050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38" name="Google Shape;938;p81"/>
          <p:cNvGrpSpPr/>
          <p:nvPr/>
        </p:nvGrpSpPr>
        <p:grpSpPr>
          <a:xfrm>
            <a:off x="6208520" y="2370063"/>
            <a:ext cx="5543701" cy="5543700"/>
            <a:chOff x="2174996" y="587435"/>
            <a:chExt cx="6969006" cy="6969006"/>
          </a:xfrm>
        </p:grpSpPr>
        <p:sp>
          <p:nvSpPr>
            <p:cNvPr id="939" name="Google Shape;939;p81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40" name="Google Shape;940;p81"/>
            <p:cNvSpPr txBox="1"/>
            <p:nvPr/>
          </p:nvSpPr>
          <p:spPr>
            <a:xfrm>
              <a:off x="7380119" y="3291171"/>
              <a:ext cx="1433168" cy="139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41" name="Google Shape;941;p81"/>
          <p:cNvSpPr txBox="1"/>
          <p:nvPr>
            <p:ph idx="2" type="body"/>
          </p:nvPr>
        </p:nvSpPr>
        <p:spPr>
          <a:xfrm>
            <a:off x="6576937" y="4602521"/>
            <a:ext cx="37050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42" name="Google Shape;942;p81"/>
          <p:cNvGrpSpPr/>
          <p:nvPr/>
        </p:nvGrpSpPr>
        <p:grpSpPr>
          <a:xfrm>
            <a:off x="11752222" y="2370063"/>
            <a:ext cx="5543701" cy="5543700"/>
            <a:chOff x="2174996" y="587435"/>
            <a:chExt cx="6969006" cy="6969006"/>
          </a:xfrm>
        </p:grpSpPr>
        <p:sp>
          <p:nvSpPr>
            <p:cNvPr id="943" name="Google Shape;943;p81"/>
            <p:cNvSpPr/>
            <p:nvPr/>
          </p:nvSpPr>
          <p:spPr>
            <a:xfrm rot="2700000">
              <a:off x="3064247" y="1739358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44" name="Google Shape;944;p81"/>
            <p:cNvSpPr txBox="1"/>
            <p:nvPr/>
          </p:nvSpPr>
          <p:spPr>
            <a:xfrm>
              <a:off x="7380118" y="3291171"/>
              <a:ext cx="1433168" cy="13928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45" name="Google Shape;945;p81"/>
          <p:cNvSpPr txBox="1"/>
          <p:nvPr>
            <p:ph idx="3" type="body"/>
          </p:nvPr>
        </p:nvSpPr>
        <p:spPr>
          <a:xfrm>
            <a:off x="12120639" y="4602521"/>
            <a:ext cx="370502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6" name="Google Shape;946;p81"/>
          <p:cNvSpPr/>
          <p:nvPr/>
        </p:nvSpPr>
        <p:spPr>
          <a:xfrm rot="2700000">
            <a:off x="6102172" y="2098676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7" name="Google Shape;947;p81"/>
          <p:cNvSpPr/>
          <p:nvPr/>
        </p:nvSpPr>
        <p:spPr>
          <a:xfrm rot="2700000">
            <a:off x="12195798" y="3089076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8" name="Google Shape;948;p81"/>
          <p:cNvSpPr txBox="1"/>
          <p:nvPr>
            <p:ph idx="4" type="body"/>
          </p:nvPr>
        </p:nvSpPr>
        <p:spPr>
          <a:xfrm>
            <a:off x="951948" y="5435112"/>
            <a:ext cx="5249147" cy="2923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9" name="Google Shape;949;p81"/>
          <p:cNvSpPr txBox="1"/>
          <p:nvPr>
            <p:ph idx="5" type="body"/>
          </p:nvPr>
        </p:nvSpPr>
        <p:spPr>
          <a:xfrm>
            <a:off x="6506786" y="5435112"/>
            <a:ext cx="5249147" cy="2923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0" name="Google Shape;950;p81"/>
          <p:cNvSpPr txBox="1"/>
          <p:nvPr>
            <p:ph idx="6" type="body"/>
          </p:nvPr>
        </p:nvSpPr>
        <p:spPr>
          <a:xfrm>
            <a:off x="12019245" y="5435112"/>
            <a:ext cx="5249147" cy="2923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3">
  <p:cSld name="Section Break 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2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7" name="Google Shape;67;p92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92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92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92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92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92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2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Arrows &amp; Images">
  <p:cSld name="3 Arrows &amp; Images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2"/>
          <p:cNvSpPr/>
          <p:nvPr>
            <p:ph idx="2" type="pic"/>
          </p:nvPr>
        </p:nvSpPr>
        <p:spPr>
          <a:xfrm>
            <a:off x="1017589" y="2483603"/>
            <a:ext cx="5240658" cy="329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3" name="Google Shape;953;p82"/>
          <p:cNvSpPr/>
          <p:nvPr>
            <p:ph idx="3" type="pic"/>
          </p:nvPr>
        </p:nvSpPr>
        <p:spPr>
          <a:xfrm>
            <a:off x="6545262" y="2483603"/>
            <a:ext cx="5240658" cy="329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4" name="Google Shape;954;p82"/>
          <p:cNvSpPr/>
          <p:nvPr>
            <p:ph idx="4" type="pic"/>
          </p:nvPr>
        </p:nvSpPr>
        <p:spPr>
          <a:xfrm>
            <a:off x="12072591" y="2483603"/>
            <a:ext cx="5240658" cy="329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b="0" i="0" sz="18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55" name="Google Shape;955;p82"/>
          <p:cNvSpPr txBox="1"/>
          <p:nvPr>
            <p:ph idx="1" type="body"/>
          </p:nvPr>
        </p:nvSpPr>
        <p:spPr>
          <a:xfrm>
            <a:off x="1017589" y="4155702"/>
            <a:ext cx="5248199" cy="1626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6" name="Google Shape;956;p82"/>
          <p:cNvSpPr txBox="1"/>
          <p:nvPr>
            <p:ph idx="5" type="body"/>
          </p:nvPr>
        </p:nvSpPr>
        <p:spPr>
          <a:xfrm>
            <a:off x="6545262" y="4156471"/>
            <a:ext cx="5248199" cy="16267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7" name="Google Shape;957;p82"/>
          <p:cNvSpPr txBox="1"/>
          <p:nvPr>
            <p:ph idx="6" type="body"/>
          </p:nvPr>
        </p:nvSpPr>
        <p:spPr>
          <a:xfrm>
            <a:off x="12072591" y="4156471"/>
            <a:ext cx="5248199" cy="16267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8" name="Google Shape;958;p8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82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8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1" name="Google Shape;961;p82"/>
          <p:cNvSpPr txBox="1"/>
          <p:nvPr>
            <p:ph idx="7" type="body"/>
          </p:nvPr>
        </p:nvSpPr>
        <p:spPr>
          <a:xfrm>
            <a:off x="1090387" y="5092614"/>
            <a:ext cx="512467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2" name="Google Shape;962;p82"/>
          <p:cNvSpPr txBox="1"/>
          <p:nvPr>
            <p:ph idx="8" type="body"/>
          </p:nvPr>
        </p:nvSpPr>
        <p:spPr>
          <a:xfrm>
            <a:off x="6618060" y="5092614"/>
            <a:ext cx="512467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3" name="Google Shape;963;p82"/>
          <p:cNvSpPr txBox="1"/>
          <p:nvPr>
            <p:ph idx="9" type="body"/>
          </p:nvPr>
        </p:nvSpPr>
        <p:spPr>
          <a:xfrm>
            <a:off x="12145389" y="5092614"/>
            <a:ext cx="5124677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4" name="Google Shape;964;p82"/>
          <p:cNvSpPr txBox="1"/>
          <p:nvPr>
            <p:ph idx="13" type="body"/>
          </p:nvPr>
        </p:nvSpPr>
        <p:spPr>
          <a:xfrm>
            <a:off x="1009100" y="6015037"/>
            <a:ext cx="5249147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5" name="Google Shape;965;p82"/>
          <p:cNvSpPr txBox="1"/>
          <p:nvPr>
            <p:ph idx="14" type="body"/>
          </p:nvPr>
        </p:nvSpPr>
        <p:spPr>
          <a:xfrm>
            <a:off x="6563938" y="6015037"/>
            <a:ext cx="5249147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6" name="Google Shape;966;p82"/>
          <p:cNvSpPr txBox="1"/>
          <p:nvPr>
            <p:ph idx="15" type="body"/>
          </p:nvPr>
        </p:nvSpPr>
        <p:spPr>
          <a:xfrm>
            <a:off x="12076397" y="6015037"/>
            <a:ext cx="5249147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Arrows">
  <p:cSld name="4 Arrows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3"/>
          <p:cNvSpPr/>
          <p:nvPr/>
        </p:nvSpPr>
        <p:spPr>
          <a:xfrm rot="2700000">
            <a:off x="10253326" y="2109214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69" name="Google Shape;969;p83"/>
          <p:cNvGrpSpPr/>
          <p:nvPr/>
        </p:nvGrpSpPr>
        <p:grpSpPr>
          <a:xfrm>
            <a:off x="121816" y="-1007226"/>
            <a:ext cx="9284250" cy="9284250"/>
            <a:chOff x="121816" y="-1007226"/>
            <a:chExt cx="9284250" cy="9284250"/>
          </a:xfrm>
        </p:grpSpPr>
        <p:sp>
          <p:nvSpPr>
            <p:cNvPr id="970" name="Google Shape;970;p83"/>
            <p:cNvSpPr/>
            <p:nvPr/>
          </p:nvSpPr>
          <p:spPr>
            <a:xfrm rot="2700000">
              <a:off x="1350155" y="483729"/>
              <a:ext cx="6827572" cy="6302341"/>
            </a:xfrm>
            <a:custGeom>
              <a:rect b="b" l="l" r="r" t="t"/>
              <a:pathLst>
                <a:path extrusionOk="0" h="6302341" w="6827572">
                  <a:moveTo>
                    <a:pt x="3192491" y="742950"/>
                  </a:moveTo>
                  <a:lnTo>
                    <a:pt x="3935441" y="0"/>
                  </a:lnTo>
                  <a:lnTo>
                    <a:pt x="6827572" y="0"/>
                  </a:lnTo>
                  <a:lnTo>
                    <a:pt x="6102500" y="725072"/>
                  </a:lnTo>
                  <a:lnTo>
                    <a:pt x="6102501" y="725073"/>
                  </a:lnTo>
                  <a:lnTo>
                    <a:pt x="2162414" y="4665160"/>
                  </a:lnTo>
                  <a:lnTo>
                    <a:pt x="2162414" y="4665160"/>
                  </a:lnTo>
                  <a:lnTo>
                    <a:pt x="525233" y="6302341"/>
                  </a:lnTo>
                  <a:lnTo>
                    <a:pt x="0" y="5777107"/>
                  </a:lnTo>
                  <a:lnTo>
                    <a:pt x="1637181" y="4139926"/>
                  </a:lnTo>
                  <a:lnTo>
                    <a:pt x="1637069" y="4139815"/>
                  </a:lnTo>
                  <a:lnTo>
                    <a:pt x="5033934" y="742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71" name="Google Shape;971;p83"/>
            <p:cNvSpPr txBox="1"/>
            <p:nvPr/>
          </p:nvSpPr>
          <p:spPr>
            <a:xfrm>
              <a:off x="7861136" y="3073044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01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72" name="Google Shape;972;p83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83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83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975" name="Google Shape;975;p83"/>
          <p:cNvGrpSpPr/>
          <p:nvPr/>
        </p:nvGrpSpPr>
        <p:grpSpPr>
          <a:xfrm>
            <a:off x="3721633" y="532557"/>
            <a:ext cx="8439817" cy="8439817"/>
            <a:chOff x="3721633" y="532557"/>
            <a:chExt cx="8439817" cy="8439817"/>
          </a:xfrm>
        </p:grpSpPr>
        <p:sp>
          <p:nvSpPr>
            <p:cNvPr id="976" name="Google Shape;976;p83"/>
            <p:cNvSpPr/>
            <p:nvPr/>
          </p:nvSpPr>
          <p:spPr>
            <a:xfrm rot="2700000">
              <a:off x="4826307" y="1899848"/>
              <a:ext cx="6230468" cy="5705236"/>
            </a:xfrm>
            <a:custGeom>
              <a:rect b="b" l="l" r="r" t="t"/>
              <a:pathLst>
                <a:path extrusionOk="0" h="5705236" w="6230468">
                  <a:moveTo>
                    <a:pt x="2595387" y="742950"/>
                  </a:moveTo>
                  <a:lnTo>
                    <a:pt x="3338337" y="0"/>
                  </a:lnTo>
                  <a:lnTo>
                    <a:pt x="6230468" y="0"/>
                  </a:lnTo>
                  <a:lnTo>
                    <a:pt x="5505396" y="725072"/>
                  </a:lnTo>
                  <a:lnTo>
                    <a:pt x="5505397" y="725073"/>
                  </a:lnTo>
                  <a:lnTo>
                    <a:pt x="1710117" y="4520353"/>
                  </a:lnTo>
                  <a:lnTo>
                    <a:pt x="1565310" y="4665160"/>
                  </a:lnTo>
                  <a:lnTo>
                    <a:pt x="525233" y="5705236"/>
                  </a:lnTo>
                  <a:lnTo>
                    <a:pt x="0" y="5180003"/>
                  </a:lnTo>
                  <a:lnTo>
                    <a:pt x="1040077" y="4139927"/>
                  </a:lnTo>
                  <a:lnTo>
                    <a:pt x="1039965" y="4139815"/>
                  </a:lnTo>
                  <a:lnTo>
                    <a:pt x="4436830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77" name="Google Shape;977;p83"/>
            <p:cNvSpPr txBox="1"/>
            <p:nvPr/>
          </p:nvSpPr>
          <p:spPr>
            <a:xfrm>
              <a:off x="10616519" y="4190610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02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978" name="Google Shape;978;p83"/>
          <p:cNvGrpSpPr/>
          <p:nvPr/>
        </p:nvGrpSpPr>
        <p:grpSpPr>
          <a:xfrm>
            <a:off x="7176032" y="1999631"/>
            <a:ext cx="7740800" cy="7740800"/>
            <a:chOff x="7176032" y="1999631"/>
            <a:chExt cx="7740800" cy="7740800"/>
          </a:xfrm>
        </p:grpSpPr>
        <p:sp>
          <p:nvSpPr>
            <p:cNvPr id="979" name="Google Shape;979;p83"/>
            <p:cNvSpPr/>
            <p:nvPr/>
          </p:nvSpPr>
          <p:spPr>
            <a:xfrm rot="2700000">
              <a:off x="8178338" y="3264553"/>
              <a:ext cx="5736188" cy="5210956"/>
            </a:xfrm>
            <a:custGeom>
              <a:rect b="b" l="l" r="r" t="t"/>
              <a:pathLst>
                <a:path extrusionOk="0" h="5210956" w="5736188">
                  <a:moveTo>
                    <a:pt x="2101107" y="742950"/>
                  </a:moveTo>
                  <a:lnTo>
                    <a:pt x="2844057" y="0"/>
                  </a:lnTo>
                  <a:lnTo>
                    <a:pt x="5736188" y="0"/>
                  </a:lnTo>
                  <a:lnTo>
                    <a:pt x="5011116" y="725072"/>
                  </a:lnTo>
                  <a:lnTo>
                    <a:pt x="5011117" y="725073"/>
                  </a:lnTo>
                  <a:lnTo>
                    <a:pt x="1215837" y="4520353"/>
                  </a:lnTo>
                  <a:lnTo>
                    <a:pt x="1071030" y="4665160"/>
                  </a:lnTo>
                  <a:lnTo>
                    <a:pt x="525234" y="5210956"/>
                  </a:lnTo>
                  <a:lnTo>
                    <a:pt x="0" y="4685723"/>
                  </a:lnTo>
                  <a:lnTo>
                    <a:pt x="545797" y="4139927"/>
                  </a:lnTo>
                  <a:lnTo>
                    <a:pt x="545685" y="4139815"/>
                  </a:lnTo>
                  <a:lnTo>
                    <a:pt x="3942550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80" name="Google Shape;980;p83"/>
            <p:cNvSpPr txBox="1"/>
            <p:nvPr/>
          </p:nvSpPr>
          <p:spPr>
            <a:xfrm>
              <a:off x="13371902" y="5308176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03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981" name="Google Shape;981;p83"/>
          <p:cNvGrpSpPr/>
          <p:nvPr/>
        </p:nvGrpSpPr>
        <p:grpSpPr>
          <a:xfrm>
            <a:off x="10703209" y="3503057"/>
            <a:ext cx="6969006" cy="6969006"/>
            <a:chOff x="10703209" y="3503057"/>
            <a:chExt cx="6969006" cy="6969006"/>
          </a:xfrm>
        </p:grpSpPr>
        <p:sp>
          <p:nvSpPr>
            <p:cNvPr id="982" name="Google Shape;982;p83"/>
            <p:cNvSpPr/>
            <p:nvPr/>
          </p:nvSpPr>
          <p:spPr>
            <a:xfrm rot="2700000">
              <a:off x="11592460" y="4654980"/>
              <a:ext cx="5190503" cy="4665160"/>
            </a:xfrm>
            <a:custGeom>
              <a:rect b="b" l="l" r="r" t="t"/>
              <a:pathLst>
                <a:path extrusionOk="0" h="4665160" w="5190503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83" name="Google Shape;983;p83"/>
            <p:cNvSpPr txBox="1"/>
            <p:nvPr/>
          </p:nvSpPr>
          <p:spPr>
            <a:xfrm>
              <a:off x="16127284" y="6425743"/>
              <a:ext cx="114005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6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04</a:t>
              </a:r>
              <a:endParaRPr sz="6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984" name="Google Shape;984;p83"/>
          <p:cNvSpPr/>
          <p:nvPr/>
        </p:nvSpPr>
        <p:spPr>
          <a:xfrm rot="2700000">
            <a:off x="721152" y="1052069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5" name="Google Shape;985;p83"/>
          <p:cNvSpPr/>
          <p:nvPr/>
        </p:nvSpPr>
        <p:spPr>
          <a:xfrm rot="2700000">
            <a:off x="15266296" y="3096793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6" name="Google Shape;986;p83"/>
          <p:cNvSpPr txBox="1"/>
          <p:nvPr>
            <p:ph idx="1" type="body"/>
          </p:nvPr>
        </p:nvSpPr>
        <p:spPr>
          <a:xfrm>
            <a:off x="2992313" y="3075687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7" name="Google Shape;987;p83"/>
          <p:cNvSpPr txBox="1"/>
          <p:nvPr>
            <p:ph idx="2" type="body"/>
          </p:nvPr>
        </p:nvSpPr>
        <p:spPr>
          <a:xfrm>
            <a:off x="5730030" y="4180178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8" name="Google Shape;988;p83"/>
          <p:cNvSpPr txBox="1"/>
          <p:nvPr>
            <p:ph idx="3" type="body"/>
          </p:nvPr>
        </p:nvSpPr>
        <p:spPr>
          <a:xfrm>
            <a:off x="8532646" y="5297654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9" name="Google Shape;989;p83"/>
          <p:cNvSpPr txBox="1"/>
          <p:nvPr>
            <p:ph idx="4" type="body"/>
          </p:nvPr>
        </p:nvSpPr>
        <p:spPr>
          <a:xfrm>
            <a:off x="11250219" y="6428276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0" name="Google Shape;990;p83"/>
          <p:cNvSpPr txBox="1"/>
          <p:nvPr>
            <p:ph idx="5" type="body"/>
          </p:nvPr>
        </p:nvSpPr>
        <p:spPr>
          <a:xfrm>
            <a:off x="529026" y="3941071"/>
            <a:ext cx="3138383" cy="323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1" name="Google Shape;991;p83"/>
          <p:cNvSpPr txBox="1"/>
          <p:nvPr>
            <p:ph idx="6" type="body"/>
          </p:nvPr>
        </p:nvSpPr>
        <p:spPr>
          <a:xfrm>
            <a:off x="4118631" y="5043921"/>
            <a:ext cx="3138383" cy="323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2" name="Google Shape;992;p83"/>
          <p:cNvSpPr txBox="1"/>
          <p:nvPr>
            <p:ph idx="7" type="body"/>
          </p:nvPr>
        </p:nvSpPr>
        <p:spPr>
          <a:xfrm>
            <a:off x="7554582" y="6166842"/>
            <a:ext cx="3138383" cy="323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3" name="Google Shape;993;p83"/>
          <p:cNvSpPr txBox="1"/>
          <p:nvPr>
            <p:ph idx="8" type="body"/>
          </p:nvPr>
        </p:nvSpPr>
        <p:spPr>
          <a:xfrm>
            <a:off x="11077106" y="7298904"/>
            <a:ext cx="6595110" cy="2102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4" name="Google Shape;994;p83"/>
          <p:cNvSpPr/>
          <p:nvPr/>
        </p:nvSpPr>
        <p:spPr>
          <a:xfrm rot="2700000">
            <a:off x="3171260" y="8080421"/>
            <a:ext cx="2545786" cy="2288121"/>
          </a:xfrm>
          <a:custGeom>
            <a:rect b="b" l="l" r="r" t="t"/>
            <a:pathLst>
              <a:path extrusionOk="0" h="4665160" w="5190503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rgbClr val="DBDE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3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ius">
  <p:cSld name="Genius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8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p8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9" name="Google Shape;999;p84"/>
          <p:cNvSpPr/>
          <p:nvPr/>
        </p:nvSpPr>
        <p:spPr>
          <a:xfrm>
            <a:off x="8043635" y="2583543"/>
            <a:ext cx="2200729" cy="6052457"/>
          </a:xfrm>
          <a:prstGeom prst="ellipse">
            <a:avLst/>
          </a:prstGeom>
          <a:noFill/>
          <a:ln cap="flat" cmpd="sng" w="57150">
            <a:solidFill>
              <a:srgbClr val="B6EB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0" name="Google Shape;1000;p84"/>
          <p:cNvSpPr/>
          <p:nvPr/>
        </p:nvSpPr>
        <p:spPr>
          <a:xfrm rot="-3600000">
            <a:off x="8043635" y="2583543"/>
            <a:ext cx="2200729" cy="6052457"/>
          </a:xfrm>
          <a:prstGeom prst="ellipse">
            <a:avLst/>
          </a:prstGeom>
          <a:noFill/>
          <a:ln cap="flat" cmpd="sng" w="57150">
            <a:solidFill>
              <a:srgbClr val="FFC3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1" name="Google Shape;1001;p84"/>
          <p:cNvSpPr/>
          <p:nvPr/>
        </p:nvSpPr>
        <p:spPr>
          <a:xfrm rot="-7200000">
            <a:off x="8043635" y="2583543"/>
            <a:ext cx="2200729" cy="6052457"/>
          </a:xfrm>
          <a:prstGeom prst="ellipse">
            <a:avLst/>
          </a:prstGeom>
          <a:noFill/>
          <a:ln cap="flat" cmpd="sng" w="57150">
            <a:solidFill>
              <a:srgbClr val="DBF89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2" name="Google Shape;1002;p84"/>
          <p:cNvSpPr/>
          <p:nvPr/>
        </p:nvSpPr>
        <p:spPr>
          <a:xfrm>
            <a:off x="9677017" y="3135364"/>
            <a:ext cx="385397" cy="385397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3" name="Google Shape;1003;p84"/>
          <p:cNvSpPr/>
          <p:nvPr/>
        </p:nvSpPr>
        <p:spPr>
          <a:xfrm>
            <a:off x="6362317" y="6297664"/>
            <a:ext cx="385397" cy="385397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4" name="Google Shape;1004;p84"/>
          <p:cNvSpPr/>
          <p:nvPr/>
        </p:nvSpPr>
        <p:spPr>
          <a:xfrm>
            <a:off x="10894271" y="7165661"/>
            <a:ext cx="385397" cy="385397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5" name="Google Shape;1005;p84"/>
          <p:cNvSpPr txBox="1"/>
          <p:nvPr>
            <p:ph idx="1" type="body"/>
          </p:nvPr>
        </p:nvSpPr>
        <p:spPr>
          <a:xfrm>
            <a:off x="12314973" y="3343674"/>
            <a:ext cx="5429628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6" name="Google Shape;1006;p84"/>
          <p:cNvSpPr txBox="1"/>
          <p:nvPr>
            <p:ph idx="2" type="body"/>
          </p:nvPr>
        </p:nvSpPr>
        <p:spPr>
          <a:xfrm>
            <a:off x="12314973" y="2354353"/>
            <a:ext cx="542962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7" name="Google Shape;1007;p84"/>
          <p:cNvSpPr/>
          <p:nvPr/>
        </p:nvSpPr>
        <p:spPr>
          <a:xfrm>
            <a:off x="12422470" y="311951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8" name="Google Shape;1008;p84"/>
          <p:cNvSpPr txBox="1"/>
          <p:nvPr>
            <p:ph idx="3" type="body"/>
          </p:nvPr>
        </p:nvSpPr>
        <p:spPr>
          <a:xfrm>
            <a:off x="522960" y="6166982"/>
            <a:ext cx="5514403" cy="1791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9" name="Google Shape;1009;p84"/>
          <p:cNvSpPr txBox="1"/>
          <p:nvPr>
            <p:ph idx="4" type="body"/>
          </p:nvPr>
        </p:nvSpPr>
        <p:spPr>
          <a:xfrm>
            <a:off x="522960" y="5177661"/>
            <a:ext cx="5514403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0" name="Google Shape;1010;p84"/>
          <p:cNvSpPr/>
          <p:nvPr/>
        </p:nvSpPr>
        <p:spPr>
          <a:xfrm>
            <a:off x="4079367" y="594282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1" name="Google Shape;1011;p84"/>
          <p:cNvSpPr txBox="1"/>
          <p:nvPr>
            <p:ph idx="5" type="body"/>
          </p:nvPr>
        </p:nvSpPr>
        <p:spPr>
          <a:xfrm>
            <a:off x="12314973" y="6721633"/>
            <a:ext cx="5429628" cy="1798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2" name="Google Shape;1012;p84"/>
          <p:cNvSpPr txBox="1"/>
          <p:nvPr>
            <p:ph idx="6" type="body"/>
          </p:nvPr>
        </p:nvSpPr>
        <p:spPr>
          <a:xfrm>
            <a:off x="12314973" y="5732312"/>
            <a:ext cx="5429628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Medium"/>
              <a:buNone/>
              <a:defRPr sz="32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3" name="Google Shape;1013;p84"/>
          <p:cNvSpPr/>
          <p:nvPr/>
        </p:nvSpPr>
        <p:spPr>
          <a:xfrm>
            <a:off x="12422470" y="6497478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14" name="Google Shape;1014;p84"/>
          <p:cNvCxnSpPr>
            <a:stCxn id="1002" idx="6"/>
            <a:endCxn id="1006" idx="1"/>
          </p:cNvCxnSpPr>
          <p:nvPr/>
        </p:nvCxnSpPr>
        <p:spPr>
          <a:xfrm flipH="1" rot="10800000">
            <a:off x="10062414" y="2727763"/>
            <a:ext cx="2252700" cy="6003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5" name="Google Shape;1015;p84"/>
          <p:cNvCxnSpPr>
            <a:stCxn id="1009" idx="3"/>
            <a:endCxn id="1003" idx="0"/>
          </p:cNvCxnSpPr>
          <p:nvPr/>
        </p:nvCxnSpPr>
        <p:spPr>
          <a:xfrm>
            <a:off x="6037363" y="5551177"/>
            <a:ext cx="517800" cy="746400"/>
          </a:xfrm>
          <a:prstGeom prst="bentConnector2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6" name="Google Shape;1016;p84"/>
          <p:cNvCxnSpPr>
            <a:stCxn id="1004" idx="6"/>
            <a:endCxn id="1012" idx="1"/>
          </p:cNvCxnSpPr>
          <p:nvPr/>
        </p:nvCxnSpPr>
        <p:spPr>
          <a:xfrm flipH="1" rot="10800000">
            <a:off x="11279668" y="6105859"/>
            <a:ext cx="1035300" cy="1252500"/>
          </a:xfrm>
          <a:prstGeom prst="bentConnector3">
            <a:avLst>
              <a:gd fmla="val 68225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mparison Tables">
  <p:cSld name="3 Comparison Tables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8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0" name="Google Shape;1020;p8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1" name="Google Shape;1021;p85"/>
          <p:cNvSpPr txBox="1"/>
          <p:nvPr>
            <p:ph idx="1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2" name="Google Shape;1022;p85"/>
          <p:cNvSpPr/>
          <p:nvPr/>
        </p:nvSpPr>
        <p:spPr>
          <a:xfrm>
            <a:off x="1882775" y="2500074"/>
            <a:ext cx="4152900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3" name="Google Shape;1023;p85"/>
          <p:cNvSpPr/>
          <p:nvPr/>
        </p:nvSpPr>
        <p:spPr>
          <a:xfrm>
            <a:off x="1882775" y="3138994"/>
            <a:ext cx="4152900" cy="126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4" name="Google Shape;1024;p85"/>
          <p:cNvSpPr/>
          <p:nvPr/>
        </p:nvSpPr>
        <p:spPr>
          <a:xfrm>
            <a:off x="1882775" y="4379126"/>
            <a:ext cx="4152900" cy="2805401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5" name="Google Shape;1025;p85"/>
          <p:cNvSpPr/>
          <p:nvPr/>
        </p:nvSpPr>
        <p:spPr>
          <a:xfrm>
            <a:off x="1882775" y="7191719"/>
            <a:ext cx="4152900" cy="24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6" name="Google Shape;1026;p85"/>
          <p:cNvSpPr txBox="1"/>
          <p:nvPr>
            <p:ph idx="2" type="body"/>
          </p:nvPr>
        </p:nvSpPr>
        <p:spPr>
          <a:xfrm>
            <a:off x="1882775" y="3143689"/>
            <a:ext cx="4152900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7" name="Google Shape;1027;p85"/>
          <p:cNvSpPr txBox="1"/>
          <p:nvPr>
            <p:ph idx="3" type="body"/>
          </p:nvPr>
        </p:nvSpPr>
        <p:spPr>
          <a:xfrm>
            <a:off x="1882775" y="2504769"/>
            <a:ext cx="415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8" name="Google Shape;1028;p85"/>
          <p:cNvSpPr txBox="1"/>
          <p:nvPr>
            <p:ph idx="4" type="body"/>
          </p:nvPr>
        </p:nvSpPr>
        <p:spPr>
          <a:xfrm>
            <a:off x="1882775" y="4544428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9" name="Google Shape;1029;p85"/>
          <p:cNvSpPr txBox="1"/>
          <p:nvPr>
            <p:ph idx="5" type="body"/>
          </p:nvPr>
        </p:nvSpPr>
        <p:spPr>
          <a:xfrm>
            <a:off x="1882775" y="5181775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0" name="Google Shape;1030;p85"/>
          <p:cNvSpPr txBox="1"/>
          <p:nvPr>
            <p:ph idx="6" type="body"/>
          </p:nvPr>
        </p:nvSpPr>
        <p:spPr>
          <a:xfrm>
            <a:off x="1882775" y="5819122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1" name="Google Shape;1031;p85"/>
          <p:cNvSpPr txBox="1"/>
          <p:nvPr>
            <p:ph idx="7" type="body"/>
          </p:nvPr>
        </p:nvSpPr>
        <p:spPr>
          <a:xfrm>
            <a:off x="1882775" y="6456470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2" name="Google Shape;1032;p85"/>
          <p:cNvSpPr/>
          <p:nvPr/>
        </p:nvSpPr>
        <p:spPr>
          <a:xfrm>
            <a:off x="7064375" y="2496502"/>
            <a:ext cx="4152900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3" name="Google Shape;1033;p85"/>
          <p:cNvSpPr/>
          <p:nvPr/>
        </p:nvSpPr>
        <p:spPr>
          <a:xfrm>
            <a:off x="7064375" y="3135422"/>
            <a:ext cx="4152900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4" name="Google Shape;1034;p85"/>
          <p:cNvSpPr/>
          <p:nvPr/>
        </p:nvSpPr>
        <p:spPr>
          <a:xfrm>
            <a:off x="7064375" y="4375554"/>
            <a:ext cx="4152900" cy="2805401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5" name="Google Shape;1035;p85"/>
          <p:cNvSpPr/>
          <p:nvPr/>
        </p:nvSpPr>
        <p:spPr>
          <a:xfrm>
            <a:off x="7064375" y="7188147"/>
            <a:ext cx="4152900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6" name="Google Shape;1036;p85"/>
          <p:cNvSpPr txBox="1"/>
          <p:nvPr>
            <p:ph idx="8" type="body"/>
          </p:nvPr>
        </p:nvSpPr>
        <p:spPr>
          <a:xfrm>
            <a:off x="7064375" y="3140117"/>
            <a:ext cx="4152900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7" name="Google Shape;1037;p85"/>
          <p:cNvSpPr txBox="1"/>
          <p:nvPr>
            <p:ph idx="9" type="body"/>
          </p:nvPr>
        </p:nvSpPr>
        <p:spPr>
          <a:xfrm>
            <a:off x="7064375" y="2501197"/>
            <a:ext cx="415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8" name="Google Shape;1038;p85"/>
          <p:cNvSpPr txBox="1"/>
          <p:nvPr>
            <p:ph idx="13" type="body"/>
          </p:nvPr>
        </p:nvSpPr>
        <p:spPr>
          <a:xfrm>
            <a:off x="7064375" y="4540856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9" name="Google Shape;1039;p85"/>
          <p:cNvSpPr txBox="1"/>
          <p:nvPr>
            <p:ph idx="14" type="body"/>
          </p:nvPr>
        </p:nvSpPr>
        <p:spPr>
          <a:xfrm>
            <a:off x="7064375" y="5178203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0" name="Google Shape;1040;p85"/>
          <p:cNvSpPr txBox="1"/>
          <p:nvPr>
            <p:ph idx="15" type="body"/>
          </p:nvPr>
        </p:nvSpPr>
        <p:spPr>
          <a:xfrm>
            <a:off x="7064375" y="5815550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1" name="Google Shape;1041;p85"/>
          <p:cNvSpPr txBox="1"/>
          <p:nvPr>
            <p:ph idx="16" type="body"/>
          </p:nvPr>
        </p:nvSpPr>
        <p:spPr>
          <a:xfrm>
            <a:off x="7064375" y="6452898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2" name="Google Shape;1042;p85"/>
          <p:cNvSpPr/>
          <p:nvPr/>
        </p:nvSpPr>
        <p:spPr>
          <a:xfrm>
            <a:off x="12245975" y="2492882"/>
            <a:ext cx="4152900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3" name="Google Shape;1043;p85"/>
          <p:cNvSpPr/>
          <p:nvPr/>
        </p:nvSpPr>
        <p:spPr>
          <a:xfrm>
            <a:off x="12245975" y="3131802"/>
            <a:ext cx="4152900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44" name="Google Shape;1044;p85"/>
          <p:cNvSpPr/>
          <p:nvPr/>
        </p:nvSpPr>
        <p:spPr>
          <a:xfrm>
            <a:off x="12245975" y="4371934"/>
            <a:ext cx="4152900" cy="2805401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5" name="Google Shape;1045;p85"/>
          <p:cNvSpPr/>
          <p:nvPr/>
        </p:nvSpPr>
        <p:spPr>
          <a:xfrm>
            <a:off x="12245975" y="7184527"/>
            <a:ext cx="4152900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6" name="Google Shape;1046;p85"/>
          <p:cNvSpPr txBox="1"/>
          <p:nvPr>
            <p:ph idx="17" type="body"/>
          </p:nvPr>
        </p:nvSpPr>
        <p:spPr>
          <a:xfrm>
            <a:off x="12245975" y="3136497"/>
            <a:ext cx="4152900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7" name="Google Shape;1047;p85"/>
          <p:cNvSpPr txBox="1"/>
          <p:nvPr>
            <p:ph idx="18" type="body"/>
          </p:nvPr>
        </p:nvSpPr>
        <p:spPr>
          <a:xfrm>
            <a:off x="12245975" y="2497577"/>
            <a:ext cx="415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8" name="Google Shape;1048;p85"/>
          <p:cNvSpPr txBox="1"/>
          <p:nvPr>
            <p:ph idx="19" type="body"/>
          </p:nvPr>
        </p:nvSpPr>
        <p:spPr>
          <a:xfrm>
            <a:off x="12245975" y="4537236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9" name="Google Shape;1049;p85"/>
          <p:cNvSpPr txBox="1"/>
          <p:nvPr>
            <p:ph idx="20" type="body"/>
          </p:nvPr>
        </p:nvSpPr>
        <p:spPr>
          <a:xfrm>
            <a:off x="12245975" y="5174583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0" name="Google Shape;1050;p85"/>
          <p:cNvSpPr txBox="1"/>
          <p:nvPr>
            <p:ph idx="21" type="body"/>
          </p:nvPr>
        </p:nvSpPr>
        <p:spPr>
          <a:xfrm>
            <a:off x="12245975" y="5811930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1" name="Google Shape;1051;p85"/>
          <p:cNvSpPr txBox="1"/>
          <p:nvPr>
            <p:ph idx="22" type="body"/>
          </p:nvPr>
        </p:nvSpPr>
        <p:spPr>
          <a:xfrm>
            <a:off x="12245975" y="6449278"/>
            <a:ext cx="4152900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mparison Tables">
  <p:cSld name="4 Comparison Tables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6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86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5" name="Google Shape;1055;p86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6" name="Google Shape;1056;p86"/>
          <p:cNvSpPr txBox="1"/>
          <p:nvPr>
            <p:ph idx="1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7" name="Google Shape;1057;p86"/>
          <p:cNvSpPr/>
          <p:nvPr/>
        </p:nvSpPr>
        <p:spPr>
          <a:xfrm>
            <a:off x="950791" y="2500074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8" name="Google Shape;1058;p86"/>
          <p:cNvSpPr/>
          <p:nvPr/>
        </p:nvSpPr>
        <p:spPr>
          <a:xfrm>
            <a:off x="950791" y="3138994"/>
            <a:ext cx="3867394" cy="126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9" name="Google Shape;1059;p86"/>
          <p:cNvSpPr/>
          <p:nvPr/>
        </p:nvSpPr>
        <p:spPr>
          <a:xfrm>
            <a:off x="950791" y="4379126"/>
            <a:ext cx="3867394" cy="2805401"/>
          </a:xfrm>
          <a:prstGeom prst="rect">
            <a:avLst/>
          </a:prstGeom>
          <a:solidFill>
            <a:srgbClr val="DAF5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0" name="Google Shape;1060;p86"/>
          <p:cNvSpPr/>
          <p:nvPr/>
        </p:nvSpPr>
        <p:spPr>
          <a:xfrm>
            <a:off x="950791" y="7191719"/>
            <a:ext cx="3867394" cy="2461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1" name="Google Shape;1061;p86"/>
          <p:cNvSpPr txBox="1"/>
          <p:nvPr>
            <p:ph idx="2" type="body"/>
          </p:nvPr>
        </p:nvSpPr>
        <p:spPr>
          <a:xfrm>
            <a:off x="950791" y="3143689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2" name="Google Shape;1062;p86"/>
          <p:cNvSpPr txBox="1"/>
          <p:nvPr>
            <p:ph idx="3" type="body"/>
          </p:nvPr>
        </p:nvSpPr>
        <p:spPr>
          <a:xfrm>
            <a:off x="950791" y="2504769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3" name="Google Shape;1063;p86"/>
          <p:cNvSpPr txBox="1"/>
          <p:nvPr>
            <p:ph idx="4" type="body"/>
          </p:nvPr>
        </p:nvSpPr>
        <p:spPr>
          <a:xfrm>
            <a:off x="950791" y="454442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4" name="Google Shape;1064;p86"/>
          <p:cNvSpPr txBox="1"/>
          <p:nvPr>
            <p:ph idx="5" type="body"/>
          </p:nvPr>
        </p:nvSpPr>
        <p:spPr>
          <a:xfrm>
            <a:off x="950791" y="5181775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5" name="Google Shape;1065;p86"/>
          <p:cNvSpPr txBox="1"/>
          <p:nvPr>
            <p:ph idx="6" type="body"/>
          </p:nvPr>
        </p:nvSpPr>
        <p:spPr>
          <a:xfrm>
            <a:off x="950791" y="5819122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6" name="Google Shape;1066;p86"/>
          <p:cNvSpPr txBox="1"/>
          <p:nvPr>
            <p:ph idx="7" type="body"/>
          </p:nvPr>
        </p:nvSpPr>
        <p:spPr>
          <a:xfrm>
            <a:off x="950791" y="6456470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7" name="Google Shape;1067;p86"/>
          <p:cNvSpPr/>
          <p:nvPr/>
        </p:nvSpPr>
        <p:spPr>
          <a:xfrm>
            <a:off x="5125916" y="2496502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8" name="Google Shape;1068;p86"/>
          <p:cNvSpPr/>
          <p:nvPr/>
        </p:nvSpPr>
        <p:spPr>
          <a:xfrm>
            <a:off x="5125916" y="3135422"/>
            <a:ext cx="3867394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9" name="Google Shape;1069;p86"/>
          <p:cNvSpPr/>
          <p:nvPr/>
        </p:nvSpPr>
        <p:spPr>
          <a:xfrm>
            <a:off x="5125916" y="4375554"/>
            <a:ext cx="3867394" cy="2805401"/>
          </a:xfrm>
          <a:prstGeom prst="rect">
            <a:avLst/>
          </a:prstGeom>
          <a:solidFill>
            <a:srgbClr val="ECFB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0" name="Google Shape;1070;p86"/>
          <p:cNvSpPr/>
          <p:nvPr/>
        </p:nvSpPr>
        <p:spPr>
          <a:xfrm>
            <a:off x="5125916" y="7188147"/>
            <a:ext cx="3867394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1" name="Google Shape;1071;p86"/>
          <p:cNvSpPr txBox="1"/>
          <p:nvPr>
            <p:ph idx="8" type="body"/>
          </p:nvPr>
        </p:nvSpPr>
        <p:spPr>
          <a:xfrm>
            <a:off x="5125916" y="3140117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2" name="Google Shape;1072;p86"/>
          <p:cNvSpPr txBox="1"/>
          <p:nvPr>
            <p:ph idx="9" type="body"/>
          </p:nvPr>
        </p:nvSpPr>
        <p:spPr>
          <a:xfrm>
            <a:off x="5125916" y="2501197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3" name="Google Shape;1073;p86"/>
          <p:cNvSpPr txBox="1"/>
          <p:nvPr>
            <p:ph idx="13" type="body"/>
          </p:nvPr>
        </p:nvSpPr>
        <p:spPr>
          <a:xfrm>
            <a:off x="5125916" y="4540856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4" name="Google Shape;1074;p86"/>
          <p:cNvSpPr txBox="1"/>
          <p:nvPr>
            <p:ph idx="14" type="body"/>
          </p:nvPr>
        </p:nvSpPr>
        <p:spPr>
          <a:xfrm>
            <a:off x="5125916" y="5178203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5" name="Google Shape;1075;p86"/>
          <p:cNvSpPr txBox="1"/>
          <p:nvPr>
            <p:ph idx="15" type="body"/>
          </p:nvPr>
        </p:nvSpPr>
        <p:spPr>
          <a:xfrm>
            <a:off x="5125916" y="5815550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6" name="Google Shape;1076;p86"/>
          <p:cNvSpPr txBox="1"/>
          <p:nvPr>
            <p:ph idx="16" type="body"/>
          </p:nvPr>
        </p:nvSpPr>
        <p:spPr>
          <a:xfrm>
            <a:off x="5125916" y="645289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7" name="Google Shape;1077;p86"/>
          <p:cNvSpPr/>
          <p:nvPr/>
        </p:nvSpPr>
        <p:spPr>
          <a:xfrm>
            <a:off x="9301041" y="2492882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8" name="Google Shape;1078;p86"/>
          <p:cNvSpPr/>
          <p:nvPr/>
        </p:nvSpPr>
        <p:spPr>
          <a:xfrm>
            <a:off x="9301041" y="3131802"/>
            <a:ext cx="3867394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79" name="Google Shape;1079;p86"/>
          <p:cNvSpPr/>
          <p:nvPr/>
        </p:nvSpPr>
        <p:spPr>
          <a:xfrm>
            <a:off x="9301041" y="4371934"/>
            <a:ext cx="3867394" cy="2805401"/>
          </a:xfrm>
          <a:prstGeom prst="rect">
            <a:avLst/>
          </a:prstGeom>
          <a:solidFill>
            <a:srgbClr val="FEE1E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0" name="Google Shape;1080;p86"/>
          <p:cNvSpPr/>
          <p:nvPr/>
        </p:nvSpPr>
        <p:spPr>
          <a:xfrm>
            <a:off x="9301041" y="7184527"/>
            <a:ext cx="3867394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1" name="Google Shape;1081;p86"/>
          <p:cNvSpPr txBox="1"/>
          <p:nvPr>
            <p:ph idx="17" type="body"/>
          </p:nvPr>
        </p:nvSpPr>
        <p:spPr>
          <a:xfrm>
            <a:off x="9301041" y="3136497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2" name="Google Shape;1082;p86"/>
          <p:cNvSpPr txBox="1"/>
          <p:nvPr>
            <p:ph idx="18" type="body"/>
          </p:nvPr>
        </p:nvSpPr>
        <p:spPr>
          <a:xfrm>
            <a:off x="9301041" y="2497577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3" name="Google Shape;1083;p86"/>
          <p:cNvSpPr txBox="1"/>
          <p:nvPr>
            <p:ph idx="19" type="body"/>
          </p:nvPr>
        </p:nvSpPr>
        <p:spPr>
          <a:xfrm>
            <a:off x="9301041" y="4537236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4" name="Google Shape;1084;p86"/>
          <p:cNvSpPr txBox="1"/>
          <p:nvPr>
            <p:ph idx="20" type="body"/>
          </p:nvPr>
        </p:nvSpPr>
        <p:spPr>
          <a:xfrm>
            <a:off x="9301041" y="5174583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5" name="Google Shape;1085;p86"/>
          <p:cNvSpPr txBox="1"/>
          <p:nvPr>
            <p:ph idx="21" type="body"/>
          </p:nvPr>
        </p:nvSpPr>
        <p:spPr>
          <a:xfrm>
            <a:off x="9301041" y="5811930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6" name="Google Shape;1086;p86"/>
          <p:cNvSpPr txBox="1"/>
          <p:nvPr>
            <p:ph idx="22" type="body"/>
          </p:nvPr>
        </p:nvSpPr>
        <p:spPr>
          <a:xfrm>
            <a:off x="9301041" y="644927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7" name="Google Shape;1087;p86"/>
          <p:cNvSpPr/>
          <p:nvPr/>
        </p:nvSpPr>
        <p:spPr>
          <a:xfrm>
            <a:off x="13476166" y="2497577"/>
            <a:ext cx="3867394" cy="6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8" name="Google Shape;1088;p86"/>
          <p:cNvSpPr/>
          <p:nvPr/>
        </p:nvSpPr>
        <p:spPr>
          <a:xfrm>
            <a:off x="13476166" y="3136497"/>
            <a:ext cx="3867394" cy="1269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089" name="Google Shape;1089;p86"/>
          <p:cNvSpPr/>
          <p:nvPr/>
        </p:nvSpPr>
        <p:spPr>
          <a:xfrm>
            <a:off x="13476166" y="4376629"/>
            <a:ext cx="3867394" cy="2805401"/>
          </a:xfrm>
          <a:prstGeom prst="rect">
            <a:avLst/>
          </a:prstGeom>
          <a:solidFill>
            <a:srgbClr val="C6EE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0" name="Google Shape;1090;p86"/>
          <p:cNvSpPr/>
          <p:nvPr/>
        </p:nvSpPr>
        <p:spPr>
          <a:xfrm>
            <a:off x="13476166" y="7189222"/>
            <a:ext cx="3867394" cy="246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1" name="Google Shape;1091;p86"/>
          <p:cNvSpPr txBox="1"/>
          <p:nvPr>
            <p:ph idx="23" type="body"/>
          </p:nvPr>
        </p:nvSpPr>
        <p:spPr>
          <a:xfrm>
            <a:off x="13476166" y="3141192"/>
            <a:ext cx="3867394" cy="1230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Ubuntu Medium"/>
              <a:buNone/>
              <a:defRPr sz="4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2" name="Google Shape;1092;p86"/>
          <p:cNvSpPr txBox="1"/>
          <p:nvPr>
            <p:ph idx="24" type="body"/>
          </p:nvPr>
        </p:nvSpPr>
        <p:spPr>
          <a:xfrm>
            <a:off x="13476166" y="2502272"/>
            <a:ext cx="3867394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3" name="Google Shape;1093;p86"/>
          <p:cNvSpPr txBox="1"/>
          <p:nvPr>
            <p:ph idx="25" type="body"/>
          </p:nvPr>
        </p:nvSpPr>
        <p:spPr>
          <a:xfrm>
            <a:off x="13476166" y="4541931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4" name="Google Shape;1094;p86"/>
          <p:cNvSpPr txBox="1"/>
          <p:nvPr>
            <p:ph idx="26" type="body"/>
          </p:nvPr>
        </p:nvSpPr>
        <p:spPr>
          <a:xfrm>
            <a:off x="13476166" y="5179278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5" name="Google Shape;1095;p86"/>
          <p:cNvSpPr txBox="1"/>
          <p:nvPr>
            <p:ph idx="27" type="body"/>
          </p:nvPr>
        </p:nvSpPr>
        <p:spPr>
          <a:xfrm>
            <a:off x="13476166" y="5816625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6" name="Google Shape;1096;p86"/>
          <p:cNvSpPr txBox="1"/>
          <p:nvPr>
            <p:ph idx="28" type="body"/>
          </p:nvPr>
        </p:nvSpPr>
        <p:spPr>
          <a:xfrm>
            <a:off x="13476166" y="6453973"/>
            <a:ext cx="3867394" cy="529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deas">
  <p:cSld name="Ideas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87"/>
          <p:cNvSpPr/>
          <p:nvPr/>
        </p:nvSpPr>
        <p:spPr>
          <a:xfrm flipH="1">
            <a:off x="7090483" y="3840023"/>
            <a:ext cx="1186761" cy="1961880"/>
          </a:xfrm>
          <a:custGeom>
            <a:rect b="b" l="l" r="r" t="t"/>
            <a:pathLst>
              <a:path extrusionOk="0" h="1961880" w="1186761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9" name="Google Shape;1099;p8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87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1" name="Google Shape;1101;p8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2" name="Google Shape;1102;p87"/>
          <p:cNvSpPr/>
          <p:nvPr/>
        </p:nvSpPr>
        <p:spPr>
          <a:xfrm>
            <a:off x="8257714" y="7240469"/>
            <a:ext cx="1772573" cy="288717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103" name="Google Shape;1103;p87"/>
          <p:cNvGrpSpPr/>
          <p:nvPr/>
        </p:nvGrpSpPr>
        <p:grpSpPr>
          <a:xfrm>
            <a:off x="8257714" y="7624159"/>
            <a:ext cx="1772573" cy="598272"/>
            <a:chOff x="8257714" y="7948214"/>
            <a:chExt cx="1772573" cy="598272"/>
          </a:xfrm>
        </p:grpSpPr>
        <p:sp>
          <p:nvSpPr>
            <p:cNvPr id="1104" name="Google Shape;1104;p87"/>
            <p:cNvSpPr/>
            <p:nvPr/>
          </p:nvSpPr>
          <p:spPr>
            <a:xfrm>
              <a:off x="8257714" y="7948214"/>
              <a:ext cx="1772573" cy="288717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105" name="Google Shape;1105;p87"/>
            <p:cNvSpPr/>
            <p:nvPr/>
          </p:nvSpPr>
          <p:spPr>
            <a:xfrm>
              <a:off x="8690097" y="8160953"/>
              <a:ext cx="907807" cy="385533"/>
            </a:xfrm>
            <a:custGeom>
              <a:rect b="b" l="l" r="r" t="t"/>
              <a:pathLst>
                <a:path extrusionOk="0" h="322215" w="758714">
                  <a:moveTo>
                    <a:pt x="0" y="0"/>
                  </a:moveTo>
                  <a:lnTo>
                    <a:pt x="758714" y="0"/>
                  </a:lnTo>
                  <a:cubicBezTo>
                    <a:pt x="729497" y="182913"/>
                    <a:pt x="570695" y="322215"/>
                    <a:pt x="379357" y="322215"/>
                  </a:cubicBezTo>
                  <a:cubicBezTo>
                    <a:pt x="188019" y="322215"/>
                    <a:pt x="29217" y="1829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1106" name="Google Shape;1106;p87"/>
          <p:cNvSpPr/>
          <p:nvPr/>
        </p:nvSpPr>
        <p:spPr>
          <a:xfrm>
            <a:off x="9163230" y="2737514"/>
            <a:ext cx="1777378" cy="1596296"/>
          </a:xfrm>
          <a:custGeom>
            <a:rect b="b" l="l" r="r" t="t"/>
            <a:pathLst>
              <a:path extrusionOk="0" h="1596296" w="1777378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7" name="Google Shape;1107;p87"/>
          <p:cNvSpPr/>
          <p:nvPr/>
        </p:nvSpPr>
        <p:spPr>
          <a:xfrm>
            <a:off x="10007427" y="3840690"/>
            <a:ext cx="1186761" cy="1961880"/>
          </a:xfrm>
          <a:custGeom>
            <a:rect b="b" l="l" r="r" t="t"/>
            <a:pathLst>
              <a:path extrusionOk="0" h="1961880" w="1186761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8" name="Google Shape;1108;p87"/>
          <p:cNvSpPr/>
          <p:nvPr/>
        </p:nvSpPr>
        <p:spPr>
          <a:xfrm>
            <a:off x="9170850" y="5318355"/>
            <a:ext cx="1736803" cy="1828474"/>
          </a:xfrm>
          <a:custGeom>
            <a:rect b="b" l="l" r="r" t="t"/>
            <a:pathLst>
              <a:path extrusionOk="0" h="1828474" w="1736803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9" name="Google Shape;1109;p87"/>
          <p:cNvSpPr/>
          <p:nvPr/>
        </p:nvSpPr>
        <p:spPr>
          <a:xfrm flipH="1">
            <a:off x="7344063" y="2736847"/>
            <a:ext cx="1777378" cy="1596296"/>
          </a:xfrm>
          <a:custGeom>
            <a:rect b="b" l="l" r="r" t="t"/>
            <a:pathLst>
              <a:path extrusionOk="0" h="1596296" w="1777378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0" name="Google Shape;1110;p87"/>
          <p:cNvSpPr/>
          <p:nvPr/>
        </p:nvSpPr>
        <p:spPr>
          <a:xfrm flipH="1">
            <a:off x="7377018" y="5317688"/>
            <a:ext cx="1736803" cy="1828474"/>
          </a:xfrm>
          <a:custGeom>
            <a:rect b="b" l="l" r="r" t="t"/>
            <a:pathLst>
              <a:path extrusionOk="0" h="1828474" w="1736803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1" name="Google Shape;1111;p87"/>
          <p:cNvSpPr/>
          <p:nvPr>
            <p:ph idx="2" type="pic"/>
          </p:nvPr>
        </p:nvSpPr>
        <p:spPr>
          <a:xfrm>
            <a:off x="9606200" y="3206428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2" name="Google Shape;1112;p87"/>
          <p:cNvSpPr/>
          <p:nvPr>
            <p:ph idx="3" type="pic"/>
          </p:nvPr>
        </p:nvSpPr>
        <p:spPr>
          <a:xfrm>
            <a:off x="10355359" y="4571965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3" name="Google Shape;1113;p87"/>
          <p:cNvSpPr/>
          <p:nvPr>
            <p:ph idx="4" type="pic"/>
          </p:nvPr>
        </p:nvSpPr>
        <p:spPr>
          <a:xfrm>
            <a:off x="9606200" y="5809251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4" name="Google Shape;1114;p87"/>
          <p:cNvSpPr/>
          <p:nvPr>
            <p:ph idx="5" type="pic"/>
          </p:nvPr>
        </p:nvSpPr>
        <p:spPr>
          <a:xfrm>
            <a:off x="8127545" y="5809251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5" name="Google Shape;1115;p87"/>
          <p:cNvSpPr/>
          <p:nvPr>
            <p:ph idx="6" type="pic"/>
          </p:nvPr>
        </p:nvSpPr>
        <p:spPr>
          <a:xfrm>
            <a:off x="7438415" y="4566571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6" name="Google Shape;1116;p87"/>
          <p:cNvSpPr/>
          <p:nvPr>
            <p:ph idx="7" type="pic"/>
          </p:nvPr>
        </p:nvSpPr>
        <p:spPr>
          <a:xfrm>
            <a:off x="8127545" y="3206428"/>
            <a:ext cx="490896" cy="490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buntu"/>
              <a:buNone/>
              <a:defRPr b="0" i="0" sz="11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17" name="Google Shape;1117;p87"/>
          <p:cNvSpPr txBox="1"/>
          <p:nvPr>
            <p:ph idx="1" type="body"/>
          </p:nvPr>
        </p:nvSpPr>
        <p:spPr>
          <a:xfrm>
            <a:off x="6054938" y="8866801"/>
            <a:ext cx="6178123" cy="535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8" name="Google Shape;1118;p87"/>
          <p:cNvSpPr txBox="1"/>
          <p:nvPr>
            <p:ph idx="8" type="body"/>
          </p:nvPr>
        </p:nvSpPr>
        <p:spPr>
          <a:xfrm>
            <a:off x="6054938" y="8327013"/>
            <a:ext cx="6178123" cy="58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9" name="Google Shape;1119;p87"/>
          <p:cNvSpPr txBox="1"/>
          <p:nvPr>
            <p:ph idx="9" type="body"/>
          </p:nvPr>
        </p:nvSpPr>
        <p:spPr>
          <a:xfrm>
            <a:off x="11744227" y="6687801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0" name="Google Shape;1120;p87"/>
          <p:cNvSpPr txBox="1"/>
          <p:nvPr>
            <p:ph idx="13" type="body"/>
          </p:nvPr>
        </p:nvSpPr>
        <p:spPr>
          <a:xfrm>
            <a:off x="11744228" y="6190387"/>
            <a:ext cx="4608971" cy="544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1" name="Google Shape;1121;p87"/>
          <p:cNvSpPr txBox="1"/>
          <p:nvPr>
            <p:ph idx="14" type="body"/>
          </p:nvPr>
        </p:nvSpPr>
        <p:spPr>
          <a:xfrm>
            <a:off x="11744226" y="4699440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2" name="Google Shape;1122;p87"/>
          <p:cNvSpPr txBox="1"/>
          <p:nvPr>
            <p:ph idx="15" type="body"/>
          </p:nvPr>
        </p:nvSpPr>
        <p:spPr>
          <a:xfrm>
            <a:off x="11744227" y="4202026"/>
            <a:ext cx="4608971" cy="544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3" name="Google Shape;1123;p87"/>
          <p:cNvSpPr txBox="1"/>
          <p:nvPr>
            <p:ph idx="16" type="body"/>
          </p:nvPr>
        </p:nvSpPr>
        <p:spPr>
          <a:xfrm>
            <a:off x="11010972" y="2654827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4" name="Google Shape;1124;p87"/>
          <p:cNvSpPr txBox="1"/>
          <p:nvPr>
            <p:ph idx="17" type="body"/>
          </p:nvPr>
        </p:nvSpPr>
        <p:spPr>
          <a:xfrm>
            <a:off x="11010973" y="2157413"/>
            <a:ext cx="4608971" cy="544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5" name="Google Shape;1125;p87"/>
          <p:cNvSpPr txBox="1"/>
          <p:nvPr>
            <p:ph idx="18" type="body"/>
          </p:nvPr>
        </p:nvSpPr>
        <p:spPr>
          <a:xfrm>
            <a:off x="2481511" y="2654827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6" name="Google Shape;1126;p87"/>
          <p:cNvSpPr txBox="1"/>
          <p:nvPr>
            <p:ph idx="19" type="body"/>
          </p:nvPr>
        </p:nvSpPr>
        <p:spPr>
          <a:xfrm>
            <a:off x="2481512" y="2176737"/>
            <a:ext cx="4608971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7" name="Google Shape;1127;p87"/>
          <p:cNvSpPr txBox="1"/>
          <p:nvPr>
            <p:ph idx="20" type="body"/>
          </p:nvPr>
        </p:nvSpPr>
        <p:spPr>
          <a:xfrm>
            <a:off x="1879065" y="4699017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8" name="Google Shape;1128;p87"/>
          <p:cNvSpPr txBox="1"/>
          <p:nvPr>
            <p:ph idx="21" type="body"/>
          </p:nvPr>
        </p:nvSpPr>
        <p:spPr>
          <a:xfrm>
            <a:off x="1879066" y="4220927"/>
            <a:ext cx="4608971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9" name="Google Shape;1129;p87"/>
          <p:cNvSpPr txBox="1"/>
          <p:nvPr>
            <p:ph idx="22" type="body"/>
          </p:nvPr>
        </p:nvSpPr>
        <p:spPr>
          <a:xfrm>
            <a:off x="1959396" y="6687909"/>
            <a:ext cx="4608971" cy="91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0" name="Google Shape;1130;p87"/>
          <p:cNvSpPr txBox="1"/>
          <p:nvPr>
            <p:ph idx="23" type="body"/>
          </p:nvPr>
        </p:nvSpPr>
        <p:spPr>
          <a:xfrm>
            <a:off x="1959397" y="6209819"/>
            <a:ext cx="4608971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31" name="Google Shape;1131;p87"/>
          <p:cNvCxnSpPr>
            <a:stCxn id="1111" idx="0"/>
            <a:endCxn id="1124" idx="1"/>
          </p:cNvCxnSpPr>
          <p:nvPr/>
        </p:nvCxnSpPr>
        <p:spPr>
          <a:xfrm rot="-5400000">
            <a:off x="10042898" y="2238478"/>
            <a:ext cx="776700" cy="11592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2" name="Google Shape;1132;p87"/>
          <p:cNvCxnSpPr>
            <a:stCxn id="1112" idx="3"/>
            <a:endCxn id="1122" idx="1"/>
          </p:cNvCxnSpPr>
          <p:nvPr/>
        </p:nvCxnSpPr>
        <p:spPr>
          <a:xfrm flipH="1" rot="10800000">
            <a:off x="10846255" y="4474213"/>
            <a:ext cx="897900" cy="3432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3" name="Google Shape;1133;p87"/>
          <p:cNvCxnSpPr>
            <a:stCxn id="1113" idx="3"/>
            <a:endCxn id="1120" idx="1"/>
          </p:cNvCxnSpPr>
          <p:nvPr/>
        </p:nvCxnSpPr>
        <p:spPr>
          <a:xfrm>
            <a:off x="10097096" y="6054699"/>
            <a:ext cx="1647000" cy="408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4" name="Google Shape;1134;p87"/>
          <p:cNvCxnSpPr>
            <a:stCxn id="1130" idx="3"/>
            <a:endCxn id="1114" idx="1"/>
          </p:cNvCxnSpPr>
          <p:nvPr/>
        </p:nvCxnSpPr>
        <p:spPr>
          <a:xfrm flipH="1" rot="10800000">
            <a:off x="6568368" y="6054790"/>
            <a:ext cx="1559100" cy="417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5" name="Google Shape;1135;p87"/>
          <p:cNvCxnSpPr>
            <a:stCxn id="1128" idx="3"/>
            <a:endCxn id="1115" idx="1"/>
          </p:cNvCxnSpPr>
          <p:nvPr/>
        </p:nvCxnSpPr>
        <p:spPr>
          <a:xfrm>
            <a:off x="6488037" y="4483497"/>
            <a:ext cx="950400" cy="3285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6" name="Google Shape;1136;p87"/>
          <p:cNvCxnSpPr>
            <a:stCxn id="1126" idx="3"/>
            <a:endCxn id="1116" idx="0"/>
          </p:cNvCxnSpPr>
          <p:nvPr/>
        </p:nvCxnSpPr>
        <p:spPr>
          <a:xfrm>
            <a:off x="7090483" y="2439307"/>
            <a:ext cx="1282500" cy="767100"/>
          </a:xfrm>
          <a:prstGeom prst="bentConnector2">
            <a:avLst/>
          </a:prstGeom>
          <a:noFill/>
          <a:ln cap="flat" cmpd="sng" w="190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finite Loop">
  <p:cSld name="Infinite Loop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8"/>
          <p:cNvSpPr/>
          <p:nvPr/>
        </p:nvSpPr>
        <p:spPr>
          <a:xfrm>
            <a:off x="8513310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9" name="Google Shape;1139;p8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0" name="Google Shape;1140;p88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1" name="Google Shape;1141;p8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2" name="Google Shape;1142;p88"/>
          <p:cNvSpPr/>
          <p:nvPr/>
        </p:nvSpPr>
        <p:spPr>
          <a:xfrm>
            <a:off x="5752874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3" name="Google Shape;1143;p88"/>
          <p:cNvSpPr/>
          <p:nvPr/>
        </p:nvSpPr>
        <p:spPr>
          <a:xfrm rot="10800000">
            <a:off x="5752874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4" name="Google Shape;1144;p88"/>
          <p:cNvSpPr/>
          <p:nvPr/>
        </p:nvSpPr>
        <p:spPr>
          <a:xfrm rot="10800000">
            <a:off x="8513310" y="2959781"/>
            <a:ext cx="3976914" cy="3976914"/>
          </a:xfrm>
          <a:prstGeom prst="blockArc">
            <a:avLst>
              <a:gd fmla="val 10800000" name="adj1"/>
              <a:gd fmla="val 0" name="adj2"/>
              <a:gd fmla="val 30474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5" name="Google Shape;1145;p88"/>
          <p:cNvSpPr txBox="1"/>
          <p:nvPr>
            <p:ph idx="1" type="body"/>
          </p:nvPr>
        </p:nvSpPr>
        <p:spPr>
          <a:xfrm>
            <a:off x="6501035" y="3443562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6" name="Google Shape;1146;p88"/>
          <p:cNvSpPr txBox="1"/>
          <p:nvPr>
            <p:ph idx="2" type="body"/>
          </p:nvPr>
        </p:nvSpPr>
        <p:spPr>
          <a:xfrm>
            <a:off x="1045924" y="2959781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7" name="Google Shape;1147;p88"/>
          <p:cNvSpPr txBox="1"/>
          <p:nvPr>
            <p:ph idx="3" type="body"/>
          </p:nvPr>
        </p:nvSpPr>
        <p:spPr>
          <a:xfrm>
            <a:off x="1045923" y="5014143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8" name="Google Shape;1148;p88"/>
          <p:cNvSpPr txBox="1"/>
          <p:nvPr>
            <p:ph idx="4" type="body"/>
          </p:nvPr>
        </p:nvSpPr>
        <p:spPr>
          <a:xfrm>
            <a:off x="12628325" y="2956517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9" name="Google Shape;1149;p88"/>
          <p:cNvSpPr txBox="1"/>
          <p:nvPr>
            <p:ph idx="5" type="body"/>
          </p:nvPr>
        </p:nvSpPr>
        <p:spPr>
          <a:xfrm>
            <a:off x="12628325" y="5014143"/>
            <a:ext cx="4608971" cy="1922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0" name="Google Shape;1150;p88"/>
          <p:cNvSpPr txBox="1"/>
          <p:nvPr>
            <p:ph idx="6" type="body"/>
          </p:nvPr>
        </p:nvSpPr>
        <p:spPr>
          <a:xfrm>
            <a:off x="9297517" y="5769003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1" name="Google Shape;1151;p88"/>
          <p:cNvSpPr txBox="1"/>
          <p:nvPr>
            <p:ph idx="7" type="body"/>
          </p:nvPr>
        </p:nvSpPr>
        <p:spPr>
          <a:xfrm>
            <a:off x="9297516" y="3443561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2" name="Google Shape;1152;p88"/>
          <p:cNvSpPr txBox="1"/>
          <p:nvPr>
            <p:ph idx="8" type="body"/>
          </p:nvPr>
        </p:nvSpPr>
        <p:spPr>
          <a:xfrm>
            <a:off x="6501035" y="5780273"/>
            <a:ext cx="2439765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3" name="Google Shape;1153;p88"/>
          <p:cNvSpPr txBox="1"/>
          <p:nvPr>
            <p:ph idx="9" type="body"/>
          </p:nvPr>
        </p:nvSpPr>
        <p:spPr>
          <a:xfrm>
            <a:off x="3195988" y="7732296"/>
            <a:ext cx="11896024" cy="15228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buntu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ustor">
  <p:cSld name="Clustor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9"/>
          <p:cNvSpPr/>
          <p:nvPr/>
        </p:nvSpPr>
        <p:spPr>
          <a:xfrm>
            <a:off x="10223622" y="3099867"/>
            <a:ext cx="992116" cy="1008457"/>
          </a:xfrm>
          <a:prstGeom prst="ellipse">
            <a:avLst/>
          </a:prstGeom>
          <a:solidFill>
            <a:srgbClr val="FFC3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6" name="Google Shape;1156;p89"/>
          <p:cNvSpPr/>
          <p:nvPr/>
        </p:nvSpPr>
        <p:spPr>
          <a:xfrm>
            <a:off x="13866888" y="6213624"/>
            <a:ext cx="961809" cy="961809"/>
          </a:xfrm>
          <a:prstGeom prst="ellipse">
            <a:avLst/>
          </a:prstGeom>
          <a:solidFill>
            <a:srgbClr val="C6EE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7" name="Google Shape;1157;p89"/>
          <p:cNvSpPr/>
          <p:nvPr/>
        </p:nvSpPr>
        <p:spPr>
          <a:xfrm>
            <a:off x="636409" y="6250538"/>
            <a:ext cx="1533779" cy="1533779"/>
          </a:xfrm>
          <a:prstGeom prst="ellipse">
            <a:avLst/>
          </a:prstGeom>
          <a:solidFill>
            <a:srgbClr val="B6EB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8" name="Google Shape;1158;p89"/>
          <p:cNvSpPr/>
          <p:nvPr/>
        </p:nvSpPr>
        <p:spPr>
          <a:xfrm>
            <a:off x="7896962" y="7735218"/>
            <a:ext cx="614369" cy="624488"/>
          </a:xfrm>
          <a:prstGeom prst="ellipse">
            <a:avLst/>
          </a:prstGeom>
          <a:solidFill>
            <a:srgbClr val="FFC3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9" name="Google Shape;1159;p89"/>
          <p:cNvSpPr/>
          <p:nvPr/>
        </p:nvSpPr>
        <p:spPr>
          <a:xfrm>
            <a:off x="3965059" y="7738314"/>
            <a:ext cx="591738" cy="591738"/>
          </a:xfrm>
          <a:prstGeom prst="ellipse">
            <a:avLst/>
          </a:prstGeom>
          <a:solidFill>
            <a:srgbClr val="C8F4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0" name="Google Shape;1160;p89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1" name="Google Shape;1161;p89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2" name="Google Shape;1162;p89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3" name="Google Shape;1163;p89"/>
          <p:cNvSpPr/>
          <p:nvPr/>
        </p:nvSpPr>
        <p:spPr>
          <a:xfrm>
            <a:off x="493213" y="2547535"/>
            <a:ext cx="4973638" cy="4973638"/>
          </a:xfrm>
          <a:prstGeom prst="ellipse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4" name="Google Shape;1164;p89"/>
          <p:cNvSpPr/>
          <p:nvPr/>
        </p:nvSpPr>
        <p:spPr>
          <a:xfrm>
            <a:off x="4617888" y="4921333"/>
            <a:ext cx="3785949" cy="3785949"/>
          </a:xfrm>
          <a:prstGeom prst="ellipse">
            <a:avLst/>
          </a:prstGeom>
          <a:solidFill>
            <a:schemeClr val="accent2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5" name="Google Shape;1165;p89"/>
          <p:cNvSpPr/>
          <p:nvPr/>
        </p:nvSpPr>
        <p:spPr>
          <a:xfrm>
            <a:off x="7360120" y="3308567"/>
            <a:ext cx="3090795" cy="3090795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6" name="Google Shape;1166;p89"/>
          <p:cNvSpPr/>
          <p:nvPr/>
        </p:nvSpPr>
        <p:spPr>
          <a:xfrm>
            <a:off x="9437184" y="5014698"/>
            <a:ext cx="3557109" cy="3557109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7" name="Google Shape;1167;p89"/>
          <p:cNvSpPr/>
          <p:nvPr/>
        </p:nvSpPr>
        <p:spPr>
          <a:xfrm>
            <a:off x="12055396" y="2629765"/>
            <a:ext cx="3944488" cy="3944488"/>
          </a:xfrm>
          <a:prstGeom prst="ellipse">
            <a:avLst/>
          </a:prstGeom>
          <a:solidFill>
            <a:schemeClr val="accent5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8" name="Google Shape;1168;p89"/>
          <p:cNvSpPr/>
          <p:nvPr/>
        </p:nvSpPr>
        <p:spPr>
          <a:xfrm>
            <a:off x="14947019" y="5399098"/>
            <a:ext cx="2788308" cy="2788308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9" name="Google Shape;1169;p89"/>
          <p:cNvSpPr/>
          <p:nvPr/>
        </p:nvSpPr>
        <p:spPr>
          <a:xfrm>
            <a:off x="5534416" y="3223041"/>
            <a:ext cx="1029225" cy="1029225"/>
          </a:xfrm>
          <a:prstGeom prst="ellipse">
            <a:avLst/>
          </a:prstGeom>
          <a:solidFill>
            <a:srgbClr val="DBF8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0" name="Google Shape;1170;p89"/>
          <p:cNvSpPr/>
          <p:nvPr/>
        </p:nvSpPr>
        <p:spPr>
          <a:xfrm>
            <a:off x="493213" y="2370479"/>
            <a:ext cx="855529" cy="855529"/>
          </a:xfrm>
          <a:prstGeom prst="ellipse">
            <a:avLst/>
          </a:prstGeom>
          <a:solidFill>
            <a:srgbClr val="DAF5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1" name="Google Shape;1171;p89"/>
          <p:cNvSpPr/>
          <p:nvPr/>
        </p:nvSpPr>
        <p:spPr>
          <a:xfrm>
            <a:off x="13027675" y="7247023"/>
            <a:ext cx="742541" cy="742541"/>
          </a:xfrm>
          <a:prstGeom prst="ellipse">
            <a:avLst/>
          </a:prstGeom>
          <a:solidFill>
            <a:srgbClr val="F3DA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2" name="Google Shape;1172;p89"/>
          <p:cNvSpPr/>
          <p:nvPr/>
        </p:nvSpPr>
        <p:spPr>
          <a:xfrm>
            <a:off x="16966759" y="4532006"/>
            <a:ext cx="884808" cy="884808"/>
          </a:xfrm>
          <a:prstGeom prst="ellipse">
            <a:avLst/>
          </a:prstGeom>
          <a:solidFill>
            <a:srgbClr val="FFF4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3" name="Google Shape;1173;p89"/>
          <p:cNvSpPr txBox="1"/>
          <p:nvPr>
            <p:ph idx="1" type="body"/>
          </p:nvPr>
        </p:nvSpPr>
        <p:spPr>
          <a:xfrm>
            <a:off x="675547" y="3719292"/>
            <a:ext cx="4608971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4" name="Google Shape;1174;p89"/>
          <p:cNvSpPr txBox="1"/>
          <p:nvPr>
            <p:ph idx="2" type="body"/>
          </p:nvPr>
        </p:nvSpPr>
        <p:spPr>
          <a:xfrm>
            <a:off x="12108616" y="3583183"/>
            <a:ext cx="3838048" cy="5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5" name="Google Shape;1175;p89"/>
          <p:cNvSpPr txBox="1"/>
          <p:nvPr>
            <p:ph idx="3" type="body"/>
          </p:nvPr>
        </p:nvSpPr>
        <p:spPr>
          <a:xfrm>
            <a:off x="9632132" y="5404718"/>
            <a:ext cx="3167212" cy="1221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6" name="Google Shape;1176;p89"/>
          <p:cNvSpPr txBox="1"/>
          <p:nvPr>
            <p:ph idx="4" type="body"/>
          </p:nvPr>
        </p:nvSpPr>
        <p:spPr>
          <a:xfrm>
            <a:off x="4908081" y="5382994"/>
            <a:ext cx="3167212" cy="1221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7" name="Google Shape;1177;p89"/>
          <p:cNvSpPr txBox="1"/>
          <p:nvPr>
            <p:ph idx="5" type="body"/>
          </p:nvPr>
        </p:nvSpPr>
        <p:spPr>
          <a:xfrm>
            <a:off x="971550" y="4397766"/>
            <a:ext cx="3936531" cy="1937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8" name="Google Shape;1178;p89"/>
          <p:cNvSpPr txBox="1"/>
          <p:nvPr>
            <p:ph idx="6" type="body"/>
          </p:nvPr>
        </p:nvSpPr>
        <p:spPr>
          <a:xfrm>
            <a:off x="4639094" y="6688663"/>
            <a:ext cx="3705186" cy="1317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9" name="Google Shape;1179;p89"/>
          <p:cNvSpPr txBox="1"/>
          <p:nvPr>
            <p:ph idx="7" type="body"/>
          </p:nvPr>
        </p:nvSpPr>
        <p:spPr>
          <a:xfrm>
            <a:off x="9608595" y="6648520"/>
            <a:ext cx="3214286" cy="1317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0" name="Google Shape;1180;p89"/>
          <p:cNvSpPr txBox="1"/>
          <p:nvPr>
            <p:ph idx="8" type="body"/>
          </p:nvPr>
        </p:nvSpPr>
        <p:spPr>
          <a:xfrm>
            <a:off x="12175047" y="4237086"/>
            <a:ext cx="3705186" cy="1317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1" name="Google Shape;1181;p89"/>
          <p:cNvSpPr txBox="1"/>
          <p:nvPr>
            <p:ph idx="9" type="body"/>
          </p:nvPr>
        </p:nvSpPr>
        <p:spPr>
          <a:xfrm>
            <a:off x="7409364" y="4255782"/>
            <a:ext cx="2992308" cy="1161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2" name="Google Shape;1182;p89"/>
          <p:cNvSpPr txBox="1"/>
          <p:nvPr>
            <p:ph idx="13" type="body"/>
          </p:nvPr>
        </p:nvSpPr>
        <p:spPr>
          <a:xfrm>
            <a:off x="15070316" y="6146235"/>
            <a:ext cx="2534050" cy="1295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Medium"/>
              <a:buNone/>
              <a:defRPr sz="24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istory - Start">
  <p:cSld name="History - Start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90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5" name="Google Shape;1185;p90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86" name="Google Shape;1186;p90"/>
          <p:cNvCxnSpPr>
            <a:stCxn id="1187" idx="7"/>
            <a:endCxn id="1188" idx="0"/>
          </p:cNvCxnSpPr>
          <p:nvPr/>
        </p:nvCxnSpPr>
        <p:spPr>
          <a:xfrm>
            <a:off x="9144000" y="2890044"/>
            <a:ext cx="0" cy="118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187" name="Google Shape;1187;p90"/>
          <p:cNvSpPr/>
          <p:nvPr/>
        </p:nvSpPr>
        <p:spPr>
          <a:xfrm rot="8100000">
            <a:off x="8836980" y="2148831"/>
            <a:ext cx="614041" cy="614041"/>
          </a:xfrm>
          <a:prstGeom prst="teardrop">
            <a:avLst>
              <a:gd fmla="val 100000" name="adj"/>
            </a:avLst>
          </a:prstGeom>
          <a:solidFill>
            <a:schemeClr val="dk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9" name="Google Shape;1189;p90"/>
          <p:cNvSpPr txBox="1"/>
          <p:nvPr>
            <p:ph idx="1" type="body"/>
          </p:nvPr>
        </p:nvSpPr>
        <p:spPr>
          <a:xfrm>
            <a:off x="2399958" y="4837415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0" name="Google Shape;1190;p90"/>
          <p:cNvSpPr txBox="1"/>
          <p:nvPr>
            <p:ph idx="2" type="body"/>
          </p:nvPr>
        </p:nvSpPr>
        <p:spPr>
          <a:xfrm>
            <a:off x="2399958" y="3896219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1" name="Google Shape;1191;p90"/>
          <p:cNvSpPr/>
          <p:nvPr/>
        </p:nvSpPr>
        <p:spPr>
          <a:xfrm>
            <a:off x="5076526" y="461325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92" name="Google Shape;1192;p90"/>
          <p:cNvCxnSpPr>
            <a:stCxn id="1188" idx="4"/>
            <a:endCxn id="1193" idx="0"/>
          </p:cNvCxnSpPr>
          <p:nvPr/>
        </p:nvCxnSpPr>
        <p:spPr>
          <a:xfrm>
            <a:off x="9144001" y="4462435"/>
            <a:ext cx="0" cy="147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194" name="Google Shape;1194;p90"/>
          <p:cNvCxnSpPr>
            <a:stCxn id="1195" idx="1"/>
            <a:endCxn id="1193" idx="6"/>
          </p:cNvCxnSpPr>
          <p:nvPr/>
        </p:nvCxnSpPr>
        <p:spPr>
          <a:xfrm rot="10800000">
            <a:off x="9336765" y="6126367"/>
            <a:ext cx="629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90"/>
          <p:cNvSpPr/>
          <p:nvPr/>
        </p:nvSpPr>
        <p:spPr>
          <a:xfrm>
            <a:off x="9986477" y="5557295"/>
            <a:ext cx="1136515" cy="1138145"/>
          </a:xfrm>
          <a:prstGeom prst="rect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5" name="Google Shape;1195;p90"/>
          <p:cNvSpPr txBox="1"/>
          <p:nvPr>
            <p:ph idx="3" type="body"/>
          </p:nvPr>
        </p:nvSpPr>
        <p:spPr>
          <a:xfrm>
            <a:off x="9966465" y="5752851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7" name="Google Shape;1197;p90"/>
          <p:cNvSpPr txBox="1"/>
          <p:nvPr>
            <p:ph idx="4" type="body"/>
          </p:nvPr>
        </p:nvSpPr>
        <p:spPr>
          <a:xfrm>
            <a:off x="11275193" y="6694047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8" name="Google Shape;1198;p90"/>
          <p:cNvSpPr txBox="1"/>
          <p:nvPr>
            <p:ph idx="5" type="body"/>
          </p:nvPr>
        </p:nvSpPr>
        <p:spPr>
          <a:xfrm>
            <a:off x="11275193" y="5752851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9" name="Google Shape;1199;p90"/>
          <p:cNvSpPr/>
          <p:nvPr/>
        </p:nvSpPr>
        <p:spPr>
          <a:xfrm>
            <a:off x="11379697" y="646989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0" name="Google Shape;1200;p90"/>
          <p:cNvSpPr txBox="1"/>
          <p:nvPr>
            <p:ph idx="6" type="body"/>
          </p:nvPr>
        </p:nvSpPr>
        <p:spPr>
          <a:xfrm>
            <a:off x="2399958" y="8496780"/>
            <a:ext cx="4608971" cy="1479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1" name="Google Shape;1201;p90"/>
          <p:cNvSpPr txBox="1"/>
          <p:nvPr>
            <p:ph idx="7" type="body"/>
          </p:nvPr>
        </p:nvSpPr>
        <p:spPr>
          <a:xfrm>
            <a:off x="2399958" y="7555584"/>
            <a:ext cx="4608971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  <a:defRPr sz="2800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2" name="Google Shape;1202;p90"/>
          <p:cNvSpPr/>
          <p:nvPr/>
        </p:nvSpPr>
        <p:spPr>
          <a:xfrm>
            <a:off x="5076526" y="827262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03" name="Google Shape;1203;p90"/>
          <p:cNvCxnSpPr>
            <a:stCxn id="1193" idx="4"/>
            <a:endCxn id="1204" idx="0"/>
          </p:cNvCxnSpPr>
          <p:nvPr/>
        </p:nvCxnSpPr>
        <p:spPr>
          <a:xfrm>
            <a:off x="9144001" y="6319068"/>
            <a:ext cx="0" cy="141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05" name="Google Shape;1205;p90"/>
          <p:cNvCxnSpPr>
            <a:stCxn id="1188" idx="2"/>
            <a:endCxn id="1206" idx="3"/>
          </p:cNvCxnSpPr>
          <p:nvPr/>
        </p:nvCxnSpPr>
        <p:spPr>
          <a:xfrm rot="10800000">
            <a:off x="8335702" y="4269736"/>
            <a:ext cx="615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206" name="Google Shape;1206;p90"/>
          <p:cNvSpPr/>
          <p:nvPr/>
        </p:nvSpPr>
        <p:spPr>
          <a:xfrm>
            <a:off x="7199330" y="3700663"/>
            <a:ext cx="1136515" cy="1138145"/>
          </a:xfrm>
          <a:prstGeom prst="rect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7" name="Google Shape;1207;p90"/>
          <p:cNvSpPr txBox="1"/>
          <p:nvPr>
            <p:ph idx="8" type="body"/>
          </p:nvPr>
        </p:nvSpPr>
        <p:spPr>
          <a:xfrm>
            <a:off x="7179318" y="3896219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08" name="Google Shape;1208;p90"/>
          <p:cNvCxnSpPr>
            <a:stCxn id="1204" idx="2"/>
            <a:endCxn id="1209" idx="3"/>
          </p:cNvCxnSpPr>
          <p:nvPr/>
        </p:nvCxnSpPr>
        <p:spPr>
          <a:xfrm rot="10800000">
            <a:off x="8335702" y="7927709"/>
            <a:ext cx="615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10" name="Google Shape;1210;p90"/>
          <p:cNvCxnSpPr>
            <a:stCxn id="1204" idx="4"/>
          </p:cNvCxnSpPr>
          <p:nvPr/>
        </p:nvCxnSpPr>
        <p:spPr>
          <a:xfrm>
            <a:off x="9144001" y="8120407"/>
            <a:ext cx="0" cy="216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209" name="Google Shape;1209;p90"/>
          <p:cNvSpPr/>
          <p:nvPr/>
        </p:nvSpPr>
        <p:spPr>
          <a:xfrm>
            <a:off x="7199330" y="7358635"/>
            <a:ext cx="1136515" cy="1138145"/>
          </a:xfrm>
          <a:prstGeom prst="rect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700"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1" name="Google Shape;1211;p90"/>
          <p:cNvSpPr txBox="1"/>
          <p:nvPr>
            <p:ph idx="9" type="body"/>
          </p:nvPr>
        </p:nvSpPr>
        <p:spPr>
          <a:xfrm>
            <a:off x="7179318" y="7555584"/>
            <a:ext cx="1176539" cy="747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buntu Medium"/>
              <a:buNone/>
              <a:defRPr sz="28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8" name="Google Shape;1188;p90"/>
          <p:cNvSpPr/>
          <p:nvPr/>
        </p:nvSpPr>
        <p:spPr>
          <a:xfrm>
            <a:off x="8951302" y="4077038"/>
            <a:ext cx="385397" cy="385397"/>
          </a:xfrm>
          <a:prstGeom prst="ellipse">
            <a:avLst/>
          </a:prstGeom>
          <a:solidFill>
            <a:schemeClr val="accent1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3" name="Google Shape;1193;p90"/>
          <p:cNvSpPr/>
          <p:nvPr/>
        </p:nvSpPr>
        <p:spPr>
          <a:xfrm>
            <a:off x="8951302" y="5933671"/>
            <a:ext cx="385397" cy="385397"/>
          </a:xfrm>
          <a:prstGeom prst="ellipse">
            <a:avLst/>
          </a:prstGeom>
          <a:solidFill>
            <a:schemeClr val="accent2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4" name="Google Shape;1204;p90"/>
          <p:cNvSpPr/>
          <p:nvPr/>
        </p:nvSpPr>
        <p:spPr>
          <a:xfrm>
            <a:off x="8951302" y="7735010"/>
            <a:ext cx="385397" cy="385397"/>
          </a:xfrm>
          <a:prstGeom prst="ellipse">
            <a:avLst/>
          </a:prstGeom>
          <a:solidFill>
            <a:schemeClr val="accent3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2000" rotWithShape="0" algn="ctr" sy="102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4">
  <p:cSld name="Section Break 4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3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6" name="Google Shape;76;p93"/>
          <p:cNvSpPr txBox="1"/>
          <p:nvPr>
            <p:ph idx="1" type="body"/>
          </p:nvPr>
        </p:nvSpPr>
        <p:spPr>
          <a:xfrm>
            <a:off x="10568692" y="0"/>
            <a:ext cx="6400801" cy="10285413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93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93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93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93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3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3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5">
  <p:cSld name="Section Break 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4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5" name="Google Shape;85;p94"/>
          <p:cNvSpPr txBox="1"/>
          <p:nvPr>
            <p:ph idx="1" type="body"/>
          </p:nvPr>
        </p:nvSpPr>
        <p:spPr>
          <a:xfrm>
            <a:off x="1248229" y="0"/>
            <a:ext cx="6400801" cy="10285413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94"/>
          <p:cNvSpPr txBox="1"/>
          <p:nvPr>
            <p:ph idx="3" type="body"/>
          </p:nvPr>
        </p:nvSpPr>
        <p:spPr>
          <a:xfrm>
            <a:off x="1605165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94"/>
          <p:cNvSpPr txBox="1"/>
          <p:nvPr>
            <p:ph idx="4" type="body"/>
          </p:nvPr>
        </p:nvSpPr>
        <p:spPr>
          <a:xfrm>
            <a:off x="1605165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94"/>
          <p:cNvSpPr txBox="1"/>
          <p:nvPr>
            <p:ph idx="5" type="body"/>
          </p:nvPr>
        </p:nvSpPr>
        <p:spPr>
          <a:xfrm>
            <a:off x="8945030" y="9637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94"/>
          <p:cNvSpPr txBox="1"/>
          <p:nvPr>
            <p:ph idx="6" type="body"/>
          </p:nvPr>
        </p:nvSpPr>
        <p:spPr>
          <a:xfrm>
            <a:off x="8297030" y="8989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94"/>
          <p:cNvSpPr txBox="1"/>
          <p:nvPr>
            <p:ph idx="7" type="body"/>
          </p:nvPr>
        </p:nvSpPr>
        <p:spPr>
          <a:xfrm>
            <a:off x="7649030" y="8341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94"/>
          <p:cNvSpPr txBox="1"/>
          <p:nvPr>
            <p:ph idx="8" type="body"/>
          </p:nvPr>
        </p:nvSpPr>
        <p:spPr>
          <a:xfrm>
            <a:off x="7649030" y="9637413"/>
            <a:ext cx="648000" cy="648000"/>
          </a:xfrm>
          <a:prstGeom prst="rect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6">
  <p:cSld name="Section Break 6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5"/>
          <p:cNvSpPr/>
          <p:nvPr>
            <p:ph idx="2" type="pic"/>
          </p:nvPr>
        </p:nvSpPr>
        <p:spPr>
          <a:xfrm>
            <a:off x="0" y="0"/>
            <a:ext cx="18288001" cy="10285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94" name="Google Shape;94;p95"/>
          <p:cNvSpPr txBox="1"/>
          <p:nvPr>
            <p:ph idx="1" type="body"/>
          </p:nvPr>
        </p:nvSpPr>
        <p:spPr>
          <a:xfrm>
            <a:off x="10568692" y="0"/>
            <a:ext cx="6400801" cy="10285413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95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  <a:defRPr sz="3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95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  <a:defRPr sz="4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95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95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95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95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6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57.xml"/><Relationship Id="rId41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0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48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44.xml"/><Relationship Id="rId51" Type="http://schemas.openxmlformats.org/officeDocument/2006/relationships/slideLayout" Target="../slideLayouts/slideLayout66.xml"/><Relationship Id="rId50" Type="http://schemas.openxmlformats.org/officeDocument/2006/relationships/slideLayout" Target="../slideLayouts/slideLayout65.xml"/><Relationship Id="rId53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  <a:defRPr b="0" i="0" sz="5400" u="none" cap="none" strike="noStrike">
                <a:solidFill>
                  <a:schemeClr val="dk2"/>
                </a:solidFill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0" i="0" sz="3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None/>
              <a:defRPr b="0" i="0" sz="3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Ubuntu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0" name="Google Shape;180;p34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81" name="Google Shape;181;p34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34"/>
          <p:cNvSpPr/>
          <p:nvPr/>
        </p:nvSpPr>
        <p:spPr>
          <a:xfrm>
            <a:off x="8184004" y="1543675"/>
            <a:ext cx="6480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8819376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" name="Google Shape;184;p34"/>
          <p:cNvSpPr/>
          <p:nvPr/>
        </p:nvSpPr>
        <p:spPr>
          <a:xfrm>
            <a:off x="9455924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17157698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  <p:sldLayoutId id="2147483707" r:id="rId43"/>
    <p:sldLayoutId id="2147483708" r:id="rId44"/>
    <p:sldLayoutId id="2147483709" r:id="rId45"/>
    <p:sldLayoutId id="2147483710" r:id="rId46"/>
    <p:sldLayoutId id="2147483711" r:id="rId47"/>
    <p:sldLayoutId id="2147483712" r:id="rId48"/>
    <p:sldLayoutId id="2147483713" r:id="rId49"/>
    <p:sldLayoutId id="2147483714" r:id="rId50"/>
    <p:sldLayoutId id="2147483715" r:id="rId51"/>
    <p:sldLayoutId id="2147483716" r:id="rId52"/>
    <p:sldLayoutId id="2147483717" r:id="rId5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6.jp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Relationship Id="rId4" Type="http://schemas.openxmlformats.org/officeDocument/2006/relationships/image" Target="../media/image4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9.jpg"/><Relationship Id="rId7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588d2ea8e_0_0"/>
          <p:cNvSpPr txBox="1"/>
          <p:nvPr>
            <p:ph type="title"/>
          </p:nvPr>
        </p:nvSpPr>
        <p:spPr>
          <a:xfrm>
            <a:off x="475989" y="3650343"/>
            <a:ext cx="17336100" cy="1280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Windows 9 corp.</a:t>
            </a:r>
            <a:endParaRPr/>
          </a:p>
        </p:txBody>
      </p:sp>
      <p:sp>
        <p:nvSpPr>
          <p:cNvPr id="1218" name="Google Shape;1218;g7588d2ea8e_0_0"/>
          <p:cNvSpPr txBox="1"/>
          <p:nvPr>
            <p:ph idx="1" type="body"/>
          </p:nvPr>
        </p:nvSpPr>
        <p:spPr>
          <a:xfrm>
            <a:off x="3200400" y="5346700"/>
            <a:ext cx="11887200" cy="265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 counting and window recognition challenge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-Nicolas Oulianov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-Mateusz Blommaert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-Krzysztof Kamiński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-Juan Pablo Usuga Cadavid</a:t>
            </a:r>
            <a:endParaRPr/>
          </a:p>
        </p:txBody>
      </p:sp>
      <p:pic>
        <p:nvPicPr>
          <p:cNvPr id="1219" name="Google Shape;1219;g7588d2ea8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788" y="998000"/>
            <a:ext cx="3978524" cy="265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g7588d2ea8e_0_0"/>
          <p:cNvSpPr txBox="1"/>
          <p:nvPr/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rPr>
              <a:t>Floors &amp; Window detection - ATHENS</a:t>
            </a:r>
            <a:endParaRPr sz="1800">
              <a:solidFill>
                <a:srgbClr val="8F8F8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5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Algorithm</a:t>
            </a:r>
            <a:endParaRPr/>
          </a:p>
        </p:txBody>
      </p:sp>
      <p:sp>
        <p:nvSpPr>
          <p:cNvPr id="1320" name="Google Shape;1320;p5"/>
          <p:cNvSpPr txBox="1"/>
          <p:nvPr>
            <p:ph idx="11" type="ftr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321" name="Google Shape;1321;p5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2" name="Google Shape;1322;p5"/>
          <p:cNvSpPr txBox="1"/>
          <p:nvPr>
            <p:ph idx="1" type="body"/>
          </p:nvPr>
        </p:nvSpPr>
        <p:spPr>
          <a:xfrm>
            <a:off x="892704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</a:pPr>
            <a:r>
              <a:rPr lang="en-GB"/>
              <a:t>User selects 4 points on image, that are a rectangle in real world.</a:t>
            </a:r>
            <a:endParaRPr/>
          </a:p>
          <a:p>
            <a:pPr indent="-215900" lvl="0" marL="3429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323" name="Google Shape;1323;p5"/>
          <p:cNvSpPr txBox="1"/>
          <p:nvPr>
            <p:ph idx="2" type="body"/>
          </p:nvPr>
        </p:nvSpPr>
        <p:spPr>
          <a:xfrm>
            <a:off x="892704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Ask for input</a:t>
            </a:r>
            <a:endParaRPr/>
          </a:p>
        </p:txBody>
      </p:sp>
      <p:sp>
        <p:nvSpPr>
          <p:cNvPr id="1324" name="Google Shape;1324;p5"/>
          <p:cNvSpPr txBox="1"/>
          <p:nvPr>
            <p:ph idx="3" type="body"/>
          </p:nvPr>
        </p:nvSpPr>
        <p:spPr>
          <a:xfrm>
            <a:off x="4970029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Noto Sans Symbols"/>
              <a:buChar char="■"/>
            </a:pPr>
            <a:r>
              <a:rPr lang="en-GB" sz="1850"/>
              <a:t>Calculate middle points for each segment connecting previously selected points.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50"/>
              <a:buFont typeface="Noto Sans Symbols"/>
              <a:buChar char="■"/>
            </a:pPr>
            <a:r>
              <a:rPr lang="en-GB" sz="1850"/>
              <a:t>Generate a rectangle that intersects all the points.</a:t>
            </a:r>
            <a:endParaRPr/>
          </a:p>
        </p:txBody>
      </p:sp>
      <p:sp>
        <p:nvSpPr>
          <p:cNvPr id="1325" name="Google Shape;1325;p5"/>
          <p:cNvSpPr txBox="1"/>
          <p:nvPr>
            <p:ph idx="4" type="body"/>
          </p:nvPr>
        </p:nvSpPr>
        <p:spPr>
          <a:xfrm>
            <a:off x="4970029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Calculate target</a:t>
            </a:r>
            <a:endParaRPr/>
          </a:p>
        </p:txBody>
      </p:sp>
      <p:sp>
        <p:nvSpPr>
          <p:cNvPr id="1326" name="Google Shape;1326;p5"/>
          <p:cNvSpPr txBox="1"/>
          <p:nvPr>
            <p:ph idx="5" type="body"/>
          </p:nvPr>
        </p:nvSpPr>
        <p:spPr>
          <a:xfrm>
            <a:off x="9047354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</a:pPr>
            <a:r>
              <a:rPr lang="en-GB"/>
              <a:t>Generate projective transformation for the image.</a:t>
            </a:r>
            <a:endParaRPr/>
          </a:p>
        </p:txBody>
      </p:sp>
      <p:sp>
        <p:nvSpPr>
          <p:cNvPr id="1327" name="Google Shape;1327;p5"/>
          <p:cNvSpPr txBox="1"/>
          <p:nvPr>
            <p:ph idx="6" type="body"/>
          </p:nvPr>
        </p:nvSpPr>
        <p:spPr>
          <a:xfrm>
            <a:off x="9047354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Calculate transformation matrix</a:t>
            </a:r>
            <a:endParaRPr/>
          </a:p>
        </p:txBody>
      </p:sp>
      <p:sp>
        <p:nvSpPr>
          <p:cNvPr id="1328" name="Google Shape;1328;p5"/>
          <p:cNvSpPr txBox="1"/>
          <p:nvPr>
            <p:ph idx="7" type="body"/>
          </p:nvPr>
        </p:nvSpPr>
        <p:spPr>
          <a:xfrm>
            <a:off x="13124680" y="5082981"/>
            <a:ext cx="3928885" cy="314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</a:pPr>
            <a:r>
              <a:rPr lang="en-GB"/>
              <a:t>Return an image with fixed perspective.</a:t>
            </a:r>
            <a:endParaRPr/>
          </a:p>
          <a:p>
            <a:pPr indent="-342900" lvl="0" marL="3429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■"/>
            </a:pPr>
            <a:r>
              <a:rPr lang="en-GB"/>
              <a:t>Save result to file.</a:t>
            </a:r>
            <a:endParaRPr/>
          </a:p>
          <a:p>
            <a:pPr indent="-215900" lvl="0" marL="3429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329" name="Google Shape;1329;p5"/>
          <p:cNvSpPr txBox="1"/>
          <p:nvPr>
            <p:ph idx="8" type="body"/>
          </p:nvPr>
        </p:nvSpPr>
        <p:spPr>
          <a:xfrm>
            <a:off x="13124680" y="2713221"/>
            <a:ext cx="3928885" cy="1464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Apply transformation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588d2ea8e_1_1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</p:txBody>
      </p:sp>
      <p:sp>
        <p:nvSpPr>
          <p:cNvPr id="1336" name="Google Shape;1336;g7588d2ea8e_1_15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7" name="Google Shape;1337;g7588d2ea8e_1_15"/>
          <p:cNvSpPr txBox="1"/>
          <p:nvPr>
            <p:ph idx="3" type="body"/>
          </p:nvPr>
        </p:nvSpPr>
        <p:spPr>
          <a:xfrm>
            <a:off x="660399" y="3904343"/>
            <a:ext cx="7104600" cy="2859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8" name="Google Shape;1338;g7588d2ea8e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680" y="1881474"/>
            <a:ext cx="5590442" cy="753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g7588d2ea8e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202" y="1849125"/>
            <a:ext cx="5671134" cy="756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g7588d2ea8e_1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94466" y="1887947"/>
            <a:ext cx="5155332" cy="7535642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g7588d2ea8e_1_15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342" name="Google Shape;1342;g7588d2ea8e_1_15"/>
          <p:cNvSpPr/>
          <p:nvPr/>
        </p:nvSpPr>
        <p:spPr>
          <a:xfrm>
            <a:off x="6080725" y="5551600"/>
            <a:ext cx="846300" cy="5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43" name="Google Shape;1343;g7588d2ea8e_1_15"/>
          <p:cNvSpPr/>
          <p:nvPr/>
        </p:nvSpPr>
        <p:spPr>
          <a:xfrm>
            <a:off x="12036350" y="5551600"/>
            <a:ext cx="846300" cy="54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7588d2ea8e_1_33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0" name="Google Shape;1350;g7588d2ea8e_1_33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351" name="Google Shape;1351;g7588d2ea8e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38" y="2299098"/>
            <a:ext cx="8802168" cy="660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g7588d2ea8e_1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9864" y="2299099"/>
            <a:ext cx="7528098" cy="6601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3" name="Google Shape;1353;g7588d2ea8e_1_33"/>
          <p:cNvCxnSpPr/>
          <p:nvPr/>
        </p:nvCxnSpPr>
        <p:spPr>
          <a:xfrm rot="10800000">
            <a:off x="8995806" y="5308900"/>
            <a:ext cx="4764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4" name="Google Shape;1354;g7588d2ea8e_1_33"/>
          <p:cNvSpPr/>
          <p:nvPr/>
        </p:nvSpPr>
        <p:spPr>
          <a:xfrm>
            <a:off x="9472200" y="5355400"/>
            <a:ext cx="622200" cy="4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7588d2ea8e_1_33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7588d2ea8e_1_49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2" name="Google Shape;1362;g7588d2ea8e_1_49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363" name="Google Shape;1363;g7588d2ea8e_1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038" y="2299098"/>
            <a:ext cx="8802168" cy="660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g7588d2ea8e_1_49"/>
          <p:cNvPicPr preferRelativeResize="0"/>
          <p:nvPr/>
        </p:nvPicPr>
        <p:blipFill rotWithShape="1">
          <a:blip r:embed="rId4">
            <a:alphaModFix/>
          </a:blip>
          <a:srcRect b="0" l="6408" r="6408" t="0"/>
          <a:stretch/>
        </p:blipFill>
        <p:spPr>
          <a:xfrm>
            <a:off x="10089864" y="2299099"/>
            <a:ext cx="7528098" cy="660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5" name="Google Shape;1365;g7588d2ea8e_1_49"/>
          <p:cNvCxnSpPr/>
          <p:nvPr/>
        </p:nvCxnSpPr>
        <p:spPr>
          <a:xfrm rot="10800000">
            <a:off x="8995806" y="5308900"/>
            <a:ext cx="4764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6" name="Google Shape;1366;g7588d2ea8e_1_49"/>
          <p:cNvSpPr/>
          <p:nvPr/>
        </p:nvSpPr>
        <p:spPr>
          <a:xfrm>
            <a:off x="9472200" y="5355400"/>
            <a:ext cx="622200" cy="4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g7588d2ea8e_1_49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7588d2ea8e_1_59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4" name="Google Shape;1374;g7588d2ea8e_1_59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375" name="Google Shape;1375;g7588d2ea8e_1_59"/>
          <p:cNvPicPr preferRelativeResize="0"/>
          <p:nvPr/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670038" y="2299098"/>
            <a:ext cx="8802168" cy="660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g7588d2ea8e_1_59"/>
          <p:cNvPicPr preferRelativeResize="0"/>
          <p:nvPr/>
        </p:nvPicPr>
        <p:blipFill rotWithShape="1">
          <a:blip r:embed="rId4">
            <a:alphaModFix/>
          </a:blip>
          <a:srcRect b="0" l="5845" r="5845" t="0"/>
          <a:stretch/>
        </p:blipFill>
        <p:spPr>
          <a:xfrm>
            <a:off x="10089864" y="2299099"/>
            <a:ext cx="7528097" cy="6601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7" name="Google Shape;1377;g7588d2ea8e_1_59"/>
          <p:cNvCxnSpPr/>
          <p:nvPr/>
        </p:nvCxnSpPr>
        <p:spPr>
          <a:xfrm rot="10800000">
            <a:off x="8995806" y="5308900"/>
            <a:ext cx="4764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8" name="Google Shape;1378;g7588d2ea8e_1_59"/>
          <p:cNvSpPr/>
          <p:nvPr/>
        </p:nvSpPr>
        <p:spPr>
          <a:xfrm>
            <a:off x="9472200" y="5355400"/>
            <a:ext cx="622200" cy="4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g7588d2ea8e_1_59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g7588d2ea8e_0_1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907" l="0" r="0" t="28911"/>
          <a:stretch/>
        </p:blipFill>
        <p:spPr>
          <a:xfrm>
            <a:off x="0" y="0"/>
            <a:ext cx="18288000" cy="102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g7588d2ea8e_0_134"/>
          <p:cNvSpPr txBox="1"/>
          <p:nvPr>
            <p:ph idx="1" type="body"/>
          </p:nvPr>
        </p:nvSpPr>
        <p:spPr>
          <a:xfrm>
            <a:off x="10568692" y="0"/>
            <a:ext cx="6400800" cy="102855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386" name="Google Shape;1386;g7588d2ea8e_0_134"/>
          <p:cNvSpPr txBox="1"/>
          <p:nvPr>
            <p:ph idx="3" type="body"/>
          </p:nvPr>
        </p:nvSpPr>
        <p:spPr>
          <a:xfrm>
            <a:off x="10925628" y="1925052"/>
            <a:ext cx="56868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1387" name="Google Shape;1387;g7588d2ea8e_0_134"/>
          <p:cNvSpPr txBox="1"/>
          <p:nvPr>
            <p:ph idx="4" type="body"/>
          </p:nvPr>
        </p:nvSpPr>
        <p:spPr>
          <a:xfrm>
            <a:off x="10925628" y="6104021"/>
            <a:ext cx="56868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/>
              <a:t>K-means approach</a:t>
            </a:r>
            <a:endParaRPr/>
          </a:p>
        </p:txBody>
      </p:sp>
      <p:sp>
        <p:nvSpPr>
          <p:cNvPr id="1388" name="Google Shape;1388;g7588d2ea8e_0_134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89" name="Google Shape;1389;g7588d2ea8e_0_134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90" name="Google Shape;1390;g7588d2ea8e_0_134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91" name="Google Shape;1391;g7588d2ea8e_0_134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7588d2ea8e_0_17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Color space reduction using K-means</a:t>
            </a:r>
            <a:endParaRPr/>
          </a:p>
        </p:txBody>
      </p:sp>
      <p:sp>
        <p:nvSpPr>
          <p:cNvPr id="1397" name="Google Shape;1397;g7588d2ea8e_0_175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8" name="Google Shape;1398;g7588d2ea8e_0_175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399" name="Google Shape;1399;g7588d2ea8e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450" y="1997475"/>
            <a:ext cx="2663750" cy="712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0" name="Google Shape;1400;g7588d2ea8e_0_175"/>
          <p:cNvCxnSpPr>
            <a:stCxn id="1399" idx="3"/>
          </p:cNvCxnSpPr>
          <p:nvPr/>
        </p:nvCxnSpPr>
        <p:spPr>
          <a:xfrm>
            <a:off x="4886200" y="5558425"/>
            <a:ext cx="22392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1" name="Google Shape;1401;g7588d2ea8e_0_175"/>
          <p:cNvSpPr txBox="1"/>
          <p:nvPr>
            <p:ph type="title"/>
          </p:nvPr>
        </p:nvSpPr>
        <p:spPr>
          <a:xfrm>
            <a:off x="4886200" y="4898200"/>
            <a:ext cx="1911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CIE L*a*b space</a:t>
            </a:r>
            <a:endParaRPr sz="3000"/>
          </a:p>
        </p:txBody>
      </p:sp>
      <p:pic>
        <p:nvPicPr>
          <p:cNvPr id="1402" name="Google Shape;1402;g7588d2ea8e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3900" y="1283400"/>
            <a:ext cx="9096975" cy="42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g7588d2ea8e_0_175"/>
          <p:cNvPicPr preferRelativeResize="0"/>
          <p:nvPr/>
        </p:nvPicPr>
        <p:blipFill rotWithShape="1">
          <a:blip r:embed="rId5">
            <a:alphaModFix/>
          </a:blip>
          <a:srcRect b="0" l="6533" r="6931" t="0"/>
          <a:stretch/>
        </p:blipFill>
        <p:spPr>
          <a:xfrm>
            <a:off x="8925225" y="5812525"/>
            <a:ext cx="7274323" cy="39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7588d2ea8e_0_202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Computing K-means</a:t>
            </a:r>
            <a:endParaRPr/>
          </a:p>
        </p:txBody>
      </p:sp>
      <p:sp>
        <p:nvSpPr>
          <p:cNvPr id="1409" name="Google Shape;1409;g7588d2ea8e_0_202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0" name="Google Shape;1410;g7588d2ea8e_0_202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411" name="Google Shape;1411;g7588d2ea8e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925" y="1997475"/>
            <a:ext cx="2663750" cy="704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g7588d2ea8e_0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875" y="1997475"/>
            <a:ext cx="2663750" cy="71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588d2ea8e_0_216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Identifying</a:t>
            </a:r>
            <a:r>
              <a:rPr lang="en-GB"/>
              <a:t> edges from a three-color image</a:t>
            </a:r>
            <a:endParaRPr/>
          </a:p>
        </p:txBody>
      </p:sp>
      <p:sp>
        <p:nvSpPr>
          <p:cNvPr id="1418" name="Google Shape;1418;g7588d2ea8e_0_216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9" name="Google Shape;1419;g7588d2ea8e_0_216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420" name="Google Shape;1420;g7588d2ea8e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88" y="1732438"/>
            <a:ext cx="2794724" cy="727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g7588d2ea8e_0_216"/>
          <p:cNvSpPr txBox="1"/>
          <p:nvPr>
            <p:ph type="title"/>
          </p:nvPr>
        </p:nvSpPr>
        <p:spPr>
          <a:xfrm>
            <a:off x="342763" y="911107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Detect horizontal edges (</a:t>
            </a:r>
            <a:r>
              <a:rPr lang="en-GB" sz="3000"/>
              <a:t>parallel</a:t>
            </a:r>
            <a:r>
              <a:rPr lang="en-GB" sz="3000"/>
              <a:t> to x)</a:t>
            </a:r>
            <a:endParaRPr sz="3000"/>
          </a:p>
        </p:txBody>
      </p:sp>
      <p:pic>
        <p:nvPicPr>
          <p:cNvPr id="1422" name="Google Shape;1422;g7588d2ea8e_0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0950" y="1732449"/>
            <a:ext cx="2794725" cy="73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g7588d2ea8e_0_216"/>
          <p:cNvSpPr txBox="1"/>
          <p:nvPr>
            <p:ph type="title"/>
          </p:nvPr>
        </p:nvSpPr>
        <p:spPr>
          <a:xfrm>
            <a:off x="8026500" y="911107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Detect vertical edges (parallel to y)</a:t>
            </a:r>
            <a:endParaRPr sz="3000"/>
          </a:p>
        </p:txBody>
      </p:sp>
      <p:pic>
        <p:nvPicPr>
          <p:cNvPr id="1424" name="Google Shape;1424;g7588d2ea8e_0_216"/>
          <p:cNvPicPr preferRelativeResize="0"/>
          <p:nvPr/>
        </p:nvPicPr>
        <p:blipFill rotWithShape="1">
          <a:blip r:embed="rId5">
            <a:alphaModFix/>
          </a:blip>
          <a:srcRect b="0" l="4855" r="4900" t="0"/>
          <a:stretch/>
        </p:blipFill>
        <p:spPr>
          <a:xfrm rot="5400000">
            <a:off x="2209000" y="3507901"/>
            <a:ext cx="7258127" cy="370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g7588d2ea8e_0_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7125" y="3077934"/>
            <a:ext cx="5432799" cy="4129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7588d2ea8e_0_223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Counting</a:t>
            </a:r>
            <a:endParaRPr/>
          </a:p>
        </p:txBody>
      </p:sp>
      <p:sp>
        <p:nvSpPr>
          <p:cNvPr id="1431" name="Google Shape;1431;g7588d2ea8e_0_223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2" name="Google Shape;1432;g7588d2ea8e_0_223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433" name="Google Shape;1433;g7588d2ea8e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74" y="5683100"/>
            <a:ext cx="7339327" cy="33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g7588d2ea8e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25" y="2133126"/>
            <a:ext cx="7390226" cy="33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g7588d2ea8e_0_223"/>
          <p:cNvSpPr txBox="1"/>
          <p:nvPr>
            <p:ph type="title"/>
          </p:nvPr>
        </p:nvSpPr>
        <p:spPr>
          <a:xfrm>
            <a:off x="2086525" y="911107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Moving average for floors</a:t>
            </a:r>
            <a:endParaRPr sz="3000"/>
          </a:p>
        </p:txBody>
      </p:sp>
      <p:sp>
        <p:nvSpPr>
          <p:cNvPr id="1436" name="Google Shape;1436;g7588d2ea8e_0_223"/>
          <p:cNvSpPr txBox="1"/>
          <p:nvPr>
            <p:ph type="title"/>
          </p:nvPr>
        </p:nvSpPr>
        <p:spPr>
          <a:xfrm>
            <a:off x="2086525" y="198582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Before</a:t>
            </a:r>
            <a:endParaRPr sz="3000"/>
          </a:p>
        </p:txBody>
      </p:sp>
      <p:sp>
        <p:nvSpPr>
          <p:cNvPr id="1437" name="Google Shape;1437;g7588d2ea8e_0_223"/>
          <p:cNvSpPr txBox="1"/>
          <p:nvPr>
            <p:ph type="title"/>
          </p:nvPr>
        </p:nvSpPr>
        <p:spPr>
          <a:xfrm>
            <a:off x="2086525" y="603282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After</a:t>
            </a:r>
            <a:endParaRPr sz="3000"/>
          </a:p>
        </p:txBody>
      </p:sp>
      <p:pic>
        <p:nvPicPr>
          <p:cNvPr id="1438" name="Google Shape;1438;g7588d2ea8e_0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0" y="5683100"/>
            <a:ext cx="7416798" cy="339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g7588d2ea8e_0_223"/>
          <p:cNvSpPr txBox="1"/>
          <p:nvPr>
            <p:ph type="title"/>
          </p:nvPr>
        </p:nvSpPr>
        <p:spPr>
          <a:xfrm>
            <a:off x="10750600" y="911107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Moving average for windows</a:t>
            </a:r>
            <a:endParaRPr sz="3000"/>
          </a:p>
        </p:txBody>
      </p:sp>
      <p:sp>
        <p:nvSpPr>
          <p:cNvPr id="1440" name="Google Shape;1440;g7588d2ea8e_0_223"/>
          <p:cNvSpPr txBox="1"/>
          <p:nvPr>
            <p:ph type="title"/>
          </p:nvPr>
        </p:nvSpPr>
        <p:spPr>
          <a:xfrm>
            <a:off x="10750600" y="603282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After</a:t>
            </a:r>
            <a:endParaRPr sz="3000"/>
          </a:p>
        </p:txBody>
      </p:sp>
      <p:pic>
        <p:nvPicPr>
          <p:cNvPr id="1441" name="Google Shape;1441;g7588d2ea8e_0_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4000" y="2131366"/>
            <a:ext cx="7416797" cy="3398522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g7588d2ea8e_0_223"/>
          <p:cNvSpPr txBox="1"/>
          <p:nvPr>
            <p:ph type="title"/>
          </p:nvPr>
        </p:nvSpPr>
        <p:spPr>
          <a:xfrm>
            <a:off x="10750600" y="1985825"/>
            <a:ext cx="42036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 sz="3000"/>
              <a:t>Before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1226" name="Google Shape;1226;p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7" name="Google Shape;1227;p2"/>
          <p:cNvSpPr txBox="1"/>
          <p:nvPr>
            <p:ph idx="1" type="body"/>
          </p:nvPr>
        </p:nvSpPr>
        <p:spPr>
          <a:xfrm>
            <a:off x="9537980" y="2238722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Ubuntu"/>
              <a:buNone/>
            </a:pPr>
            <a:r>
              <a:rPr lang="en-GB" sz="3300"/>
              <a:t>Business problem</a:t>
            </a:r>
            <a:endParaRPr/>
          </a:p>
        </p:txBody>
      </p:sp>
      <p:sp>
        <p:nvSpPr>
          <p:cNvPr id="1228" name="Google Shape;1228;p2"/>
          <p:cNvSpPr txBox="1"/>
          <p:nvPr>
            <p:ph idx="2" type="body"/>
          </p:nvPr>
        </p:nvSpPr>
        <p:spPr>
          <a:xfrm>
            <a:off x="9537980" y="3645050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 sz="3300"/>
              <a:t>P</a:t>
            </a:r>
            <a:r>
              <a:rPr lang="en-GB" sz="3300"/>
              <a:t>erspective distortion fix</a:t>
            </a:r>
            <a:endParaRPr sz="3300"/>
          </a:p>
        </p:txBody>
      </p:sp>
      <p:sp>
        <p:nvSpPr>
          <p:cNvPr id="1229" name="Google Shape;1229;p2"/>
          <p:cNvSpPr txBox="1"/>
          <p:nvPr>
            <p:ph idx="3" type="body"/>
          </p:nvPr>
        </p:nvSpPr>
        <p:spPr>
          <a:xfrm>
            <a:off x="9537980" y="5051378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Ubuntu"/>
              <a:buNone/>
            </a:pPr>
            <a:r>
              <a:rPr lang="en-GB" sz="3300"/>
              <a:t>K-means approach</a:t>
            </a:r>
            <a:endParaRPr sz="3300"/>
          </a:p>
        </p:txBody>
      </p:sp>
      <p:sp>
        <p:nvSpPr>
          <p:cNvPr id="1230" name="Google Shape;1230;p2"/>
          <p:cNvSpPr txBox="1"/>
          <p:nvPr>
            <p:ph idx="4" type="body"/>
          </p:nvPr>
        </p:nvSpPr>
        <p:spPr>
          <a:xfrm>
            <a:off x="9537980" y="6457706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Ubuntu"/>
              <a:buNone/>
            </a:pPr>
            <a:r>
              <a:rPr lang="en-GB" sz="3300"/>
              <a:t>Edge projection</a:t>
            </a:r>
            <a:endParaRPr sz="3300"/>
          </a:p>
        </p:txBody>
      </p:sp>
      <p:sp>
        <p:nvSpPr>
          <p:cNvPr id="1231" name="Google Shape;1231;p2"/>
          <p:cNvSpPr txBox="1"/>
          <p:nvPr>
            <p:ph idx="5" type="body"/>
          </p:nvPr>
        </p:nvSpPr>
        <p:spPr>
          <a:xfrm>
            <a:off x="9537980" y="7864032"/>
            <a:ext cx="7854670" cy="1131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Ubuntu"/>
              <a:buNone/>
            </a:pPr>
            <a:r>
              <a:rPr lang="en-GB" sz="3300"/>
              <a:t>Conclusion</a:t>
            </a:r>
            <a:endParaRPr sz="3300"/>
          </a:p>
        </p:txBody>
      </p:sp>
      <p:sp>
        <p:nvSpPr>
          <p:cNvPr id="1232" name="Google Shape;1232;p2"/>
          <p:cNvSpPr txBox="1"/>
          <p:nvPr>
            <p:ph idx="6" type="body"/>
          </p:nvPr>
        </p:nvSpPr>
        <p:spPr>
          <a:xfrm>
            <a:off x="808892" y="2215248"/>
            <a:ext cx="6752493" cy="67806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Ubuntu Medium"/>
              <a:buNone/>
            </a:pPr>
            <a:r>
              <a:t/>
            </a:r>
            <a:endParaRPr/>
          </a:p>
        </p:txBody>
      </p:sp>
      <p:sp>
        <p:nvSpPr>
          <p:cNvPr id="1233" name="Google Shape;1233;p2"/>
          <p:cNvSpPr txBox="1"/>
          <p:nvPr/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rPr>
              <a:t>Floors &amp; Window detection - ATHENS</a:t>
            </a:r>
            <a:endParaRPr sz="1800">
              <a:solidFill>
                <a:srgbClr val="8F8F8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588d2ea8e_0_258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Counting</a:t>
            </a:r>
            <a:endParaRPr/>
          </a:p>
        </p:txBody>
      </p:sp>
      <p:sp>
        <p:nvSpPr>
          <p:cNvPr id="1448" name="Google Shape;1448;g7588d2ea8e_0_258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9" name="Google Shape;1449;g7588d2ea8e_0_258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450" name="Google Shape;1450;g7588d2ea8e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938" y="4104468"/>
            <a:ext cx="1113472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g7588d2ea8e_0_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450" y="1997475"/>
            <a:ext cx="2663750" cy="71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Google Shape;1456;g7588d2ea8e_2_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907" l="0" r="0" t="28911"/>
          <a:stretch/>
        </p:blipFill>
        <p:spPr>
          <a:xfrm>
            <a:off x="0" y="0"/>
            <a:ext cx="18288000" cy="102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g7588d2ea8e_2_10"/>
          <p:cNvSpPr txBox="1"/>
          <p:nvPr>
            <p:ph idx="1" type="body"/>
          </p:nvPr>
        </p:nvSpPr>
        <p:spPr>
          <a:xfrm>
            <a:off x="10568692" y="0"/>
            <a:ext cx="6400800" cy="102855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458" name="Google Shape;1458;g7588d2ea8e_2_10"/>
          <p:cNvSpPr txBox="1"/>
          <p:nvPr>
            <p:ph idx="3" type="body"/>
          </p:nvPr>
        </p:nvSpPr>
        <p:spPr>
          <a:xfrm>
            <a:off x="10925628" y="1925052"/>
            <a:ext cx="56868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</a:pPr>
            <a:r>
              <a:rPr lang="en-GB"/>
              <a:t>4</a:t>
            </a:r>
            <a:endParaRPr/>
          </a:p>
        </p:txBody>
      </p:sp>
      <p:sp>
        <p:nvSpPr>
          <p:cNvPr id="1459" name="Google Shape;1459;g7588d2ea8e_2_10"/>
          <p:cNvSpPr txBox="1"/>
          <p:nvPr>
            <p:ph idx="4" type="body"/>
          </p:nvPr>
        </p:nvSpPr>
        <p:spPr>
          <a:xfrm>
            <a:off x="10925628" y="6104021"/>
            <a:ext cx="56868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/>
              <a:t>Edge Projection</a:t>
            </a:r>
            <a:endParaRPr/>
          </a:p>
        </p:txBody>
      </p:sp>
      <p:sp>
        <p:nvSpPr>
          <p:cNvPr id="1460" name="Google Shape;1460;g7588d2ea8e_2_10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461" name="Google Shape;1461;g7588d2ea8e_2_10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462" name="Google Shape;1462;g7588d2ea8e_2_10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463" name="Google Shape;1463;g7588d2ea8e_2_10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2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Edge Detection</a:t>
            </a:r>
            <a:endParaRPr/>
          </a:p>
        </p:txBody>
      </p:sp>
      <p:sp>
        <p:nvSpPr>
          <p:cNvPr id="1469" name="Google Shape;1469;p12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70" name="Google Shape;1470;p12"/>
          <p:cNvSpPr txBox="1"/>
          <p:nvPr>
            <p:ph idx="1" type="body"/>
          </p:nvPr>
        </p:nvSpPr>
        <p:spPr>
          <a:xfrm>
            <a:off x="3300846" y="2752102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Image Pre-processing</a:t>
            </a:r>
            <a:endParaRPr sz="3600"/>
          </a:p>
        </p:txBody>
      </p:sp>
      <p:sp>
        <p:nvSpPr>
          <p:cNvPr id="1471" name="Google Shape;1471;p12"/>
          <p:cNvSpPr txBox="1"/>
          <p:nvPr>
            <p:ph idx="2" type="body"/>
          </p:nvPr>
        </p:nvSpPr>
        <p:spPr>
          <a:xfrm>
            <a:off x="3300846" y="4251581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Comparison of techniques</a:t>
            </a:r>
            <a:endParaRPr sz="3600"/>
          </a:p>
        </p:txBody>
      </p:sp>
      <p:sp>
        <p:nvSpPr>
          <p:cNvPr id="1472" name="Google Shape;1472;p12"/>
          <p:cNvSpPr txBox="1"/>
          <p:nvPr>
            <p:ph idx="3" type="body"/>
          </p:nvPr>
        </p:nvSpPr>
        <p:spPr>
          <a:xfrm>
            <a:off x="3300846" y="5751060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Morphological Operations</a:t>
            </a:r>
            <a:endParaRPr sz="3600"/>
          </a:p>
        </p:txBody>
      </p:sp>
      <p:sp>
        <p:nvSpPr>
          <p:cNvPr id="1473" name="Google Shape;1473;p12"/>
          <p:cNvSpPr txBox="1"/>
          <p:nvPr>
            <p:ph idx="4" type="body"/>
          </p:nvPr>
        </p:nvSpPr>
        <p:spPr>
          <a:xfrm>
            <a:off x="3300846" y="7250539"/>
            <a:ext cx="11939154" cy="1225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Edge Projection</a:t>
            </a:r>
            <a:endParaRPr sz="3600"/>
          </a:p>
        </p:txBody>
      </p:sp>
      <p:sp>
        <p:nvSpPr>
          <p:cNvPr id="1474" name="Google Shape;1474;p12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Computing horizontal and vertical gradients</a:t>
            </a:r>
            <a:endParaRPr/>
          </a:p>
        </p:txBody>
      </p:sp>
      <p:sp>
        <p:nvSpPr>
          <p:cNvPr id="1480" name="Google Shape;1480;p7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81" name="Google Shape;148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00" y="1717575"/>
            <a:ext cx="5722893" cy="21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7"/>
          <p:cNvPicPr preferRelativeResize="0"/>
          <p:nvPr/>
        </p:nvPicPr>
        <p:blipFill rotWithShape="1">
          <a:blip r:embed="rId4">
            <a:alphaModFix/>
          </a:blip>
          <a:srcRect b="21402" l="11035" r="9913" t="13306"/>
          <a:stretch/>
        </p:blipFill>
        <p:spPr>
          <a:xfrm>
            <a:off x="6991950" y="1426800"/>
            <a:ext cx="10311226" cy="384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7"/>
          <p:cNvPicPr preferRelativeResize="0"/>
          <p:nvPr/>
        </p:nvPicPr>
        <p:blipFill rotWithShape="1">
          <a:blip r:embed="rId5">
            <a:alphaModFix/>
          </a:blip>
          <a:srcRect b="17451" l="12364" r="9868" t="17261"/>
          <a:stretch/>
        </p:blipFill>
        <p:spPr>
          <a:xfrm>
            <a:off x="6991950" y="5520750"/>
            <a:ext cx="10311226" cy="391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4" name="Google Shape;1484;p7"/>
          <p:cNvCxnSpPr>
            <a:stCxn id="1481" idx="2"/>
            <a:endCxn id="1485" idx="0"/>
          </p:cNvCxnSpPr>
          <p:nvPr/>
        </p:nvCxnSpPr>
        <p:spPr>
          <a:xfrm>
            <a:off x="3186047" y="3858375"/>
            <a:ext cx="8400" cy="2757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6" name="Google Shape;1486;p7"/>
          <p:cNvSpPr txBox="1"/>
          <p:nvPr/>
        </p:nvSpPr>
        <p:spPr>
          <a:xfrm>
            <a:off x="493225" y="4502650"/>
            <a:ext cx="26310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Grayscale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+"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Histogram equalization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87" name="Google Shape;1487;p7"/>
          <p:cNvCxnSpPr/>
          <p:nvPr/>
        </p:nvCxnSpPr>
        <p:spPr>
          <a:xfrm flipH="1" rot="10800000">
            <a:off x="5691850" y="3850613"/>
            <a:ext cx="973200" cy="2457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8" name="Google Shape;1488;p7"/>
          <p:cNvCxnSpPr/>
          <p:nvPr/>
        </p:nvCxnSpPr>
        <p:spPr>
          <a:xfrm>
            <a:off x="6132789" y="7686475"/>
            <a:ext cx="739800" cy="63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5" name="Google Shape;1485;p7"/>
          <p:cNvPicPr preferRelativeResize="0"/>
          <p:nvPr/>
        </p:nvPicPr>
        <p:blipFill rotWithShape="1">
          <a:blip r:embed="rId6">
            <a:alphaModFix/>
          </a:blip>
          <a:srcRect b="16143" l="12930" r="9962" t="16480"/>
          <a:stretch/>
        </p:blipFill>
        <p:spPr>
          <a:xfrm>
            <a:off x="484713" y="6616075"/>
            <a:ext cx="5419476" cy="2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7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7588d2ea8e_3_36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Axis projection (horizontal)</a:t>
            </a:r>
            <a:endParaRPr/>
          </a:p>
        </p:txBody>
      </p:sp>
      <p:sp>
        <p:nvSpPr>
          <p:cNvPr id="1495" name="Google Shape;1495;g7588d2ea8e_3_36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96" name="Google Shape;1496;g7588d2ea8e_3_36"/>
          <p:cNvPicPr preferRelativeResize="0"/>
          <p:nvPr/>
        </p:nvPicPr>
        <p:blipFill rotWithShape="1">
          <a:blip r:embed="rId3">
            <a:alphaModFix/>
          </a:blip>
          <a:srcRect b="21402" l="11035" r="9913" t="13306"/>
          <a:stretch/>
        </p:blipFill>
        <p:spPr>
          <a:xfrm>
            <a:off x="407650" y="2718008"/>
            <a:ext cx="13995715" cy="522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g7588d2ea8e_3_36"/>
          <p:cNvPicPr preferRelativeResize="0"/>
          <p:nvPr/>
        </p:nvPicPr>
        <p:blipFill rotWithShape="1">
          <a:blip r:embed="rId4">
            <a:alphaModFix/>
          </a:blip>
          <a:srcRect b="11212" l="12688" r="10412" t="13537"/>
          <a:stretch/>
        </p:blipFill>
        <p:spPr>
          <a:xfrm rot="5400000">
            <a:off x="13566861" y="3796862"/>
            <a:ext cx="5226674" cy="27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g7588d2ea8e_3_36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7588d2ea8e_3_2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Axis projection (vertical)</a:t>
            </a:r>
            <a:endParaRPr/>
          </a:p>
        </p:txBody>
      </p:sp>
      <p:sp>
        <p:nvSpPr>
          <p:cNvPr id="1504" name="Google Shape;1504;g7588d2ea8e_3_25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05" name="Google Shape;1505;g7588d2ea8e_3_25"/>
          <p:cNvPicPr preferRelativeResize="0"/>
          <p:nvPr/>
        </p:nvPicPr>
        <p:blipFill rotWithShape="1">
          <a:blip r:embed="rId3">
            <a:alphaModFix/>
          </a:blip>
          <a:srcRect b="17808" l="12453" r="10099" t="18972"/>
          <a:stretch/>
        </p:blipFill>
        <p:spPr>
          <a:xfrm>
            <a:off x="407650" y="2712651"/>
            <a:ext cx="13995725" cy="5164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g7588d2ea8e_3_25"/>
          <p:cNvPicPr preferRelativeResize="0"/>
          <p:nvPr/>
        </p:nvPicPr>
        <p:blipFill rotWithShape="1">
          <a:blip r:embed="rId4">
            <a:alphaModFix/>
          </a:blip>
          <a:srcRect b="10446" l="12463" r="9343" t="13188"/>
          <a:stretch/>
        </p:blipFill>
        <p:spPr>
          <a:xfrm>
            <a:off x="407650" y="7931000"/>
            <a:ext cx="13995725" cy="19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g7588d2ea8e_3_25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g7588d2ea8e_3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25" y="2721125"/>
            <a:ext cx="13969560" cy="52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g7588d2ea8e_3_47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Infering “probable” window position from peaks</a:t>
            </a:r>
            <a:endParaRPr/>
          </a:p>
        </p:txBody>
      </p:sp>
      <p:sp>
        <p:nvSpPr>
          <p:cNvPr id="1514" name="Google Shape;1514;g7588d2ea8e_3_47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15" name="Google Shape;1515;g7588d2ea8e_3_47"/>
          <p:cNvPicPr preferRelativeResize="0"/>
          <p:nvPr/>
        </p:nvPicPr>
        <p:blipFill rotWithShape="1">
          <a:blip r:embed="rId4">
            <a:alphaModFix/>
          </a:blip>
          <a:srcRect b="11212" l="12688" r="10412" t="13537"/>
          <a:stretch/>
        </p:blipFill>
        <p:spPr>
          <a:xfrm rot="5400000">
            <a:off x="13566861" y="3796862"/>
            <a:ext cx="5226674" cy="27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g7588d2ea8e_3_47"/>
          <p:cNvPicPr preferRelativeResize="0"/>
          <p:nvPr/>
        </p:nvPicPr>
        <p:blipFill rotWithShape="1">
          <a:blip r:embed="rId5">
            <a:alphaModFix/>
          </a:blip>
          <a:srcRect b="10446" l="12463" r="9343" t="13188"/>
          <a:stretch/>
        </p:blipFill>
        <p:spPr>
          <a:xfrm>
            <a:off x="407650" y="7931000"/>
            <a:ext cx="13995725" cy="192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7" name="Google Shape;1517;g7588d2ea8e_3_47"/>
          <p:cNvCxnSpPr/>
          <p:nvPr/>
        </p:nvCxnSpPr>
        <p:spPr>
          <a:xfrm flipH="1">
            <a:off x="3904175" y="3703175"/>
            <a:ext cx="21000" cy="5290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8" name="Google Shape;1518;g7588d2ea8e_3_47"/>
          <p:cNvCxnSpPr/>
          <p:nvPr/>
        </p:nvCxnSpPr>
        <p:spPr>
          <a:xfrm flipH="1">
            <a:off x="4208975" y="3703175"/>
            <a:ext cx="21000" cy="5290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g7588d2ea8e_3_47"/>
          <p:cNvCxnSpPr/>
          <p:nvPr/>
        </p:nvCxnSpPr>
        <p:spPr>
          <a:xfrm flipH="1" rot="10800000">
            <a:off x="3848975" y="3740075"/>
            <a:ext cx="13467900" cy="393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0" name="Google Shape;1520;g7588d2ea8e_3_47"/>
          <p:cNvCxnSpPr/>
          <p:nvPr/>
        </p:nvCxnSpPr>
        <p:spPr>
          <a:xfrm flipH="1" rot="10800000">
            <a:off x="3848975" y="4520375"/>
            <a:ext cx="13637700" cy="97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g7588d2ea8e_3_47"/>
          <p:cNvSpPr/>
          <p:nvPr/>
        </p:nvSpPr>
        <p:spPr>
          <a:xfrm>
            <a:off x="3925175" y="3748825"/>
            <a:ext cx="283800" cy="8688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g7588d2ea8e_3_47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g7588d2ea8e_3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25" y="2721125"/>
            <a:ext cx="13969560" cy="52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g7588d2ea8e_3_64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For every box,  do a horizontal matching search</a:t>
            </a:r>
            <a:endParaRPr/>
          </a:p>
        </p:txBody>
      </p:sp>
      <p:sp>
        <p:nvSpPr>
          <p:cNvPr id="1529" name="Google Shape;1529;g7588d2ea8e_3_64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530" name="Google Shape;1530;g7588d2ea8e_3_64"/>
          <p:cNvCxnSpPr/>
          <p:nvPr/>
        </p:nvCxnSpPr>
        <p:spPr>
          <a:xfrm flipH="1" rot="10800000">
            <a:off x="496175" y="4088375"/>
            <a:ext cx="13808100" cy="720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g7588d2ea8e_3_64"/>
          <p:cNvSpPr/>
          <p:nvPr/>
        </p:nvSpPr>
        <p:spPr>
          <a:xfrm>
            <a:off x="3925175" y="3748825"/>
            <a:ext cx="283800" cy="8688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g7588d2ea8e_3_64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533" name="Google Shape;1533;g7588d2ea8e_3_64"/>
          <p:cNvSpPr txBox="1"/>
          <p:nvPr/>
        </p:nvSpPr>
        <p:spPr>
          <a:xfrm>
            <a:off x="417025" y="8234406"/>
            <a:ext cx="144477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First, </a:t>
            </a: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we filter by the box size (only keep large boxes).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Then, w</a:t>
            </a: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e count the number of times “similar” shapes, on the picture, are seen on the same line of the image. We assume that a window will be repeated many times on the same line.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4" name="Google Shape;1534;g7588d2ea8e_3_64"/>
          <p:cNvSpPr txBox="1"/>
          <p:nvPr/>
        </p:nvSpPr>
        <p:spPr>
          <a:xfrm>
            <a:off x="417025" y="1809888"/>
            <a:ext cx="14447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Due to noise, we get </a:t>
            </a:r>
            <a:r>
              <a:rPr b="1" lang="en-GB" sz="2400">
                <a:latin typeface="Ubuntu"/>
                <a:ea typeface="Ubuntu"/>
                <a:cs typeface="Ubuntu"/>
                <a:sym typeface="Ubuntu"/>
              </a:rPr>
              <a:t>a lot</a:t>
            </a: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 of “probable” windows. We need a metric to filter them.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8"/>
          <p:cNvSpPr txBox="1"/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Window boxes plotting</a:t>
            </a:r>
            <a:endParaRPr/>
          </a:p>
        </p:txBody>
      </p:sp>
      <p:sp>
        <p:nvSpPr>
          <p:cNvPr id="1540" name="Google Shape;1540;p8"/>
          <p:cNvSpPr txBox="1"/>
          <p:nvPr>
            <p:ph idx="12" type="sldNum"/>
          </p:nvPr>
        </p:nvSpPr>
        <p:spPr>
          <a:xfrm>
            <a:off x="17110869" y="9600055"/>
            <a:ext cx="1176775" cy="489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1" name="Google Shape;1541;p8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542" name="Google Shape;1542;p8"/>
          <p:cNvPicPr preferRelativeResize="0"/>
          <p:nvPr/>
        </p:nvPicPr>
        <p:blipFill rotWithShape="1">
          <a:blip r:embed="rId3">
            <a:alphaModFix/>
          </a:blip>
          <a:srcRect b="288" l="0" r="0" t="288"/>
          <a:stretch/>
        </p:blipFill>
        <p:spPr>
          <a:xfrm>
            <a:off x="160013" y="1803725"/>
            <a:ext cx="17967973" cy="667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8"/>
          <p:cNvSpPr txBox="1"/>
          <p:nvPr/>
        </p:nvSpPr>
        <p:spPr>
          <a:xfrm>
            <a:off x="344400" y="8657025"/>
            <a:ext cx="85923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Green = Good pattern matching score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g7588d2ea8e_3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3800" y="8921049"/>
            <a:ext cx="8062080" cy="10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g7588d2ea8e_3_10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Floors number approximation</a:t>
            </a:r>
            <a:endParaRPr/>
          </a:p>
        </p:txBody>
      </p:sp>
      <p:sp>
        <p:nvSpPr>
          <p:cNvPr id="1550" name="Google Shape;1550;g7588d2ea8e_3_105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1" name="Google Shape;1551;g7588d2ea8e_3_105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pic>
        <p:nvPicPr>
          <p:cNvPr id="1552" name="Google Shape;1552;g7588d2ea8e_3_105"/>
          <p:cNvPicPr preferRelativeResize="0"/>
          <p:nvPr/>
        </p:nvPicPr>
        <p:blipFill rotWithShape="1">
          <a:blip r:embed="rId4">
            <a:alphaModFix/>
          </a:blip>
          <a:srcRect b="288" l="0" r="0" t="288"/>
          <a:stretch/>
        </p:blipFill>
        <p:spPr>
          <a:xfrm>
            <a:off x="160013" y="1803725"/>
            <a:ext cx="17967973" cy="6677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3" name="Google Shape;1553;g7588d2ea8e_3_105"/>
          <p:cNvCxnSpPr/>
          <p:nvPr/>
        </p:nvCxnSpPr>
        <p:spPr>
          <a:xfrm>
            <a:off x="2826650" y="8140500"/>
            <a:ext cx="4221900" cy="1060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4" name="Google Shape;1554;g7588d2ea8e_3_105"/>
          <p:cNvSpPr txBox="1"/>
          <p:nvPr/>
        </p:nvSpPr>
        <p:spPr>
          <a:xfrm>
            <a:off x="493225" y="8996450"/>
            <a:ext cx="61722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Approximate number of floors = 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Ubuntu"/>
                <a:ea typeface="Ubuntu"/>
                <a:cs typeface="Ubuntu"/>
                <a:sym typeface="Ubuntu"/>
              </a:rPr>
              <a:t>Building height / largest window height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5" name="Google Shape;1555;g7588d2ea8e_3_105"/>
          <p:cNvSpPr/>
          <p:nvPr/>
        </p:nvSpPr>
        <p:spPr>
          <a:xfrm>
            <a:off x="12649550" y="9434650"/>
            <a:ext cx="3543000" cy="695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g7588d2ea8e_0_1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907" l="0" r="0" t="28911"/>
          <a:stretch/>
        </p:blipFill>
        <p:spPr>
          <a:xfrm>
            <a:off x="0" y="0"/>
            <a:ext cx="18288000" cy="102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g7588d2ea8e_0_154"/>
          <p:cNvSpPr txBox="1"/>
          <p:nvPr>
            <p:ph idx="1" type="body"/>
          </p:nvPr>
        </p:nvSpPr>
        <p:spPr>
          <a:xfrm>
            <a:off x="10568692" y="0"/>
            <a:ext cx="6400800" cy="102855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240" name="Google Shape;1240;g7588d2ea8e_0_154"/>
          <p:cNvSpPr txBox="1"/>
          <p:nvPr>
            <p:ph idx="3" type="body"/>
          </p:nvPr>
        </p:nvSpPr>
        <p:spPr>
          <a:xfrm>
            <a:off x="10925628" y="1925052"/>
            <a:ext cx="56868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1241" name="Google Shape;1241;g7588d2ea8e_0_154"/>
          <p:cNvSpPr txBox="1"/>
          <p:nvPr>
            <p:ph idx="4" type="body"/>
          </p:nvPr>
        </p:nvSpPr>
        <p:spPr>
          <a:xfrm>
            <a:off x="10925628" y="6104021"/>
            <a:ext cx="56868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/>
              <a:t>Business problem</a:t>
            </a:r>
            <a:endParaRPr/>
          </a:p>
        </p:txBody>
      </p:sp>
      <p:sp>
        <p:nvSpPr>
          <p:cNvPr id="1242" name="Google Shape;1242;g7588d2ea8e_0_154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243" name="Google Shape;1243;g7588d2ea8e_0_154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244" name="Google Shape;1244;g7588d2ea8e_0_154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245" name="Google Shape;1245;g7588d2ea8e_0_154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g7588d2ea8e_0_1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907" l="0" r="0" t="28911"/>
          <a:stretch/>
        </p:blipFill>
        <p:spPr>
          <a:xfrm>
            <a:off x="0" y="0"/>
            <a:ext cx="18288000" cy="102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g7588d2ea8e_0_189"/>
          <p:cNvSpPr txBox="1"/>
          <p:nvPr>
            <p:ph idx="1" type="body"/>
          </p:nvPr>
        </p:nvSpPr>
        <p:spPr>
          <a:xfrm>
            <a:off x="10568692" y="0"/>
            <a:ext cx="6400800" cy="102855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562" name="Google Shape;1562;g7588d2ea8e_0_189"/>
          <p:cNvSpPr txBox="1"/>
          <p:nvPr>
            <p:ph idx="3" type="body"/>
          </p:nvPr>
        </p:nvSpPr>
        <p:spPr>
          <a:xfrm>
            <a:off x="10925628" y="1925052"/>
            <a:ext cx="5686800" cy="43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</a:pPr>
            <a:r>
              <a:rPr lang="en-GB"/>
              <a:t>5</a:t>
            </a:r>
            <a:endParaRPr/>
          </a:p>
        </p:txBody>
      </p:sp>
      <p:sp>
        <p:nvSpPr>
          <p:cNvPr id="1563" name="Google Shape;1563;g7588d2ea8e_0_189"/>
          <p:cNvSpPr txBox="1"/>
          <p:nvPr>
            <p:ph idx="4" type="body"/>
          </p:nvPr>
        </p:nvSpPr>
        <p:spPr>
          <a:xfrm>
            <a:off x="10925628" y="6104021"/>
            <a:ext cx="56868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564" name="Google Shape;1564;g7588d2ea8e_0_189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565" name="Google Shape;1565;g7588d2ea8e_0_189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566" name="Google Shape;1566;g7588d2ea8e_0_189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567" name="Google Shape;1567;g7588d2ea8e_0_189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588d2ea8e_5_54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 achieved !</a:t>
            </a:r>
            <a:endParaRPr/>
          </a:p>
        </p:txBody>
      </p:sp>
      <p:sp>
        <p:nvSpPr>
          <p:cNvPr id="1574" name="Google Shape;1574;g7588d2ea8e_5_54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5" name="Google Shape;1575;g7588d2ea8e_5_54"/>
          <p:cNvSpPr txBox="1"/>
          <p:nvPr>
            <p:ph idx="1" type="body"/>
          </p:nvPr>
        </p:nvSpPr>
        <p:spPr>
          <a:xfrm>
            <a:off x="2322100" y="3821600"/>
            <a:ext cx="8727000" cy="449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600"/>
              <a:t>We counted the number of floors of Telecom Paris’ building ! Mission’s achieved !... 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600"/>
              <a:t>Almost : our methods don’t generalize well.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576" name="Google Shape;1576;g7588d2ea8e_5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3150" y="3821588"/>
            <a:ext cx="5065575" cy="37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7588d2ea8e_5_44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582" name="Google Shape;1582;g7588d2ea8e_5_44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3" name="Google Shape;1583;g7588d2ea8e_5_44"/>
          <p:cNvSpPr txBox="1"/>
          <p:nvPr>
            <p:ph idx="1" type="body"/>
          </p:nvPr>
        </p:nvSpPr>
        <p:spPr>
          <a:xfrm>
            <a:off x="3300846" y="2752102"/>
            <a:ext cx="119391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A though problem (PhD thesis on the topic !)</a:t>
            </a:r>
            <a:endParaRPr sz="3600"/>
          </a:p>
        </p:txBody>
      </p:sp>
      <p:sp>
        <p:nvSpPr>
          <p:cNvPr id="1584" name="Google Shape;1584;g7588d2ea8e_5_44"/>
          <p:cNvSpPr txBox="1"/>
          <p:nvPr>
            <p:ph idx="2" type="body"/>
          </p:nvPr>
        </p:nvSpPr>
        <p:spPr>
          <a:xfrm>
            <a:off x="3300846" y="4251581"/>
            <a:ext cx="119391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Hard to generalize</a:t>
            </a:r>
            <a:endParaRPr sz="3600"/>
          </a:p>
        </p:txBody>
      </p:sp>
      <p:sp>
        <p:nvSpPr>
          <p:cNvPr id="1585" name="Google Shape;1585;g7588d2ea8e_5_44"/>
          <p:cNvSpPr txBox="1"/>
          <p:nvPr>
            <p:ph idx="3" type="body"/>
          </p:nvPr>
        </p:nvSpPr>
        <p:spPr>
          <a:xfrm>
            <a:off x="3300846" y="5751060"/>
            <a:ext cx="119391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Working with convolutional neural networks looks amazing</a:t>
            </a:r>
            <a:endParaRPr sz="3600"/>
          </a:p>
        </p:txBody>
      </p:sp>
      <p:sp>
        <p:nvSpPr>
          <p:cNvPr id="1586" name="Google Shape;1586;g7588d2ea8e_5_44"/>
          <p:cNvSpPr txBox="1"/>
          <p:nvPr>
            <p:ph idx="4" type="body"/>
          </p:nvPr>
        </p:nvSpPr>
        <p:spPr>
          <a:xfrm>
            <a:off x="3300846" y="7250539"/>
            <a:ext cx="119391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 sz="3600"/>
              <a:t>Very interesting experience</a:t>
            </a:r>
            <a:endParaRPr sz="3600"/>
          </a:p>
        </p:txBody>
      </p:sp>
      <p:sp>
        <p:nvSpPr>
          <p:cNvPr id="1587" name="Google Shape;1587;g7588d2ea8e_5_44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31"/>
          <p:cNvSpPr txBox="1"/>
          <p:nvPr>
            <p:ph type="title"/>
          </p:nvPr>
        </p:nvSpPr>
        <p:spPr>
          <a:xfrm>
            <a:off x="475989" y="3650343"/>
            <a:ext cx="17336022" cy="1280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Ubuntu Medium"/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1593" name="Google Shape;1593;p31"/>
          <p:cNvSpPr txBox="1"/>
          <p:nvPr>
            <p:ph idx="1" type="body"/>
          </p:nvPr>
        </p:nvSpPr>
        <p:spPr>
          <a:xfrm>
            <a:off x="3200400" y="5346700"/>
            <a:ext cx="11887200" cy="74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Any questions?</a:t>
            </a:r>
            <a:endParaRPr/>
          </a:p>
        </p:txBody>
      </p:sp>
      <p:sp>
        <p:nvSpPr>
          <p:cNvPr id="1594" name="Google Shape;1594;p31"/>
          <p:cNvSpPr txBox="1"/>
          <p:nvPr/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F8F8F"/>
                </a:solidFill>
                <a:latin typeface="Ubuntu"/>
                <a:ea typeface="Ubuntu"/>
                <a:cs typeface="Ubuntu"/>
                <a:sym typeface="Ubuntu"/>
              </a:rPr>
              <a:t>Floors &amp; Window detection - ATHENS</a:t>
            </a:r>
            <a:endParaRPr sz="1800">
              <a:solidFill>
                <a:srgbClr val="8F8F8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7588d2ea8e_0_145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Business problem</a:t>
            </a:r>
            <a:endParaRPr/>
          </a:p>
        </p:txBody>
      </p:sp>
      <p:sp>
        <p:nvSpPr>
          <p:cNvPr id="1251" name="Google Shape;1251;g7588d2ea8e_0_145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252" name="Google Shape;1252;g7588d2ea8e_0_145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3" name="Google Shape;1253;g7588d2ea8e_0_145"/>
          <p:cNvSpPr txBox="1"/>
          <p:nvPr>
            <p:ph idx="1" type="body"/>
          </p:nvPr>
        </p:nvSpPr>
        <p:spPr>
          <a:xfrm>
            <a:off x="9906502" y="6631983"/>
            <a:ext cx="8929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t/>
            </a:r>
            <a:endParaRPr/>
          </a:p>
        </p:txBody>
      </p:sp>
      <p:sp>
        <p:nvSpPr>
          <p:cNvPr id="1254" name="Google Shape;1254;g7588d2ea8e_0_145"/>
          <p:cNvSpPr txBox="1"/>
          <p:nvPr>
            <p:ph idx="3" type="body"/>
          </p:nvPr>
        </p:nvSpPr>
        <p:spPr>
          <a:xfrm>
            <a:off x="9906502" y="7603050"/>
            <a:ext cx="8929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t/>
            </a:r>
            <a:endParaRPr/>
          </a:p>
        </p:txBody>
      </p:sp>
      <p:pic>
        <p:nvPicPr>
          <p:cNvPr id="1255" name="Google Shape;1255;g7588d2ea8e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9027" y="3945380"/>
            <a:ext cx="4057650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g7588d2ea8e_0_145"/>
          <p:cNvSpPr txBox="1"/>
          <p:nvPr>
            <p:ph idx="1" type="body"/>
          </p:nvPr>
        </p:nvSpPr>
        <p:spPr>
          <a:xfrm>
            <a:off x="9906500" y="2540625"/>
            <a:ext cx="7922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How many floors has this building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How many windows ?</a:t>
            </a:r>
            <a:endParaRPr/>
          </a:p>
        </p:txBody>
      </p:sp>
      <p:pic>
        <p:nvPicPr>
          <p:cNvPr id="1257" name="Google Shape;1257;g7588d2ea8e_0_14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8907" l="0" r="22546" t="28911"/>
          <a:stretch/>
        </p:blipFill>
        <p:spPr>
          <a:xfrm>
            <a:off x="869050" y="2540625"/>
            <a:ext cx="8114400" cy="5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7588d2ea8e_5_0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Business problem</a:t>
            </a:r>
            <a:endParaRPr/>
          </a:p>
        </p:txBody>
      </p:sp>
      <p:sp>
        <p:nvSpPr>
          <p:cNvPr id="1263" name="Google Shape;1263;g7588d2ea8e_5_0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264" name="Google Shape;1264;g7588d2ea8e_5_0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5" name="Google Shape;1265;g7588d2ea8e_5_0"/>
          <p:cNvSpPr txBox="1"/>
          <p:nvPr>
            <p:ph idx="1" type="body"/>
          </p:nvPr>
        </p:nvSpPr>
        <p:spPr>
          <a:xfrm>
            <a:off x="9906500" y="2540625"/>
            <a:ext cx="7922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And now ?</a:t>
            </a:r>
            <a:endParaRPr/>
          </a:p>
        </p:txBody>
      </p:sp>
      <p:pic>
        <p:nvPicPr>
          <p:cNvPr id="1266" name="Google Shape;1266;g7588d2ea8e_5_0"/>
          <p:cNvPicPr preferRelativeResize="0"/>
          <p:nvPr/>
        </p:nvPicPr>
        <p:blipFill rotWithShape="1">
          <a:blip r:embed="rId3">
            <a:alphaModFix/>
          </a:blip>
          <a:srcRect b="0" l="20414" r="24706" t="0"/>
          <a:stretch/>
        </p:blipFill>
        <p:spPr>
          <a:xfrm>
            <a:off x="1785075" y="1731063"/>
            <a:ext cx="6378807" cy="77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7588d2ea8e_4_0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Business problem</a:t>
            </a:r>
            <a:endParaRPr/>
          </a:p>
        </p:txBody>
      </p:sp>
      <p:sp>
        <p:nvSpPr>
          <p:cNvPr id="1272" name="Google Shape;1272;g7588d2ea8e_4_0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273" name="Google Shape;1273;g7588d2ea8e_4_0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4" name="Google Shape;1274;g7588d2ea8e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338" y="2220343"/>
            <a:ext cx="1195387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g7588d2ea8e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175" y="5178426"/>
            <a:ext cx="6804094" cy="35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g7588d2ea8e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1125" y="5178425"/>
            <a:ext cx="6350492" cy="35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7588d2ea8e_5_13"/>
          <p:cNvSpPr txBox="1"/>
          <p:nvPr>
            <p:ph idx="1" type="body"/>
          </p:nvPr>
        </p:nvSpPr>
        <p:spPr>
          <a:xfrm>
            <a:off x="3200400" y="5346700"/>
            <a:ext cx="11887200" cy="74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7588d2ea8e_5_13"/>
          <p:cNvSpPr txBox="1"/>
          <p:nvPr>
            <p:ph idx="2" type="body"/>
          </p:nvPr>
        </p:nvSpPr>
        <p:spPr>
          <a:xfrm>
            <a:off x="3200400" y="8280400"/>
            <a:ext cx="11887200" cy="165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7588d2ea8e_5_13"/>
          <p:cNvSpPr txBox="1"/>
          <p:nvPr>
            <p:ph type="title"/>
          </p:nvPr>
        </p:nvSpPr>
        <p:spPr>
          <a:xfrm>
            <a:off x="475950" y="794604"/>
            <a:ext cx="17336100" cy="1986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 : Count the number of floors on façades of modern buildings</a:t>
            </a:r>
            <a:endParaRPr/>
          </a:p>
        </p:txBody>
      </p:sp>
      <p:pic>
        <p:nvPicPr>
          <p:cNvPr id="1285" name="Google Shape;1285;g7588d2ea8e_5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50" y="3578956"/>
            <a:ext cx="4935276" cy="60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g7588d2ea8e_5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975" y="3578950"/>
            <a:ext cx="2273207" cy="60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g7588d2ea8e_5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8825" y="3578950"/>
            <a:ext cx="3163492" cy="607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g7588d2ea8e_5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7807" y="3578954"/>
            <a:ext cx="4522592" cy="226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g7588d2ea8e_5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4625" y="6119375"/>
            <a:ext cx="4535829" cy="35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g7588d2ea8e_5_13"/>
          <p:cNvSpPr/>
          <p:nvPr/>
        </p:nvSpPr>
        <p:spPr>
          <a:xfrm>
            <a:off x="8653325" y="4760175"/>
            <a:ext cx="411300" cy="81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8907" l="0" r="0" t="28911"/>
          <a:stretch/>
        </p:blipFill>
        <p:spPr>
          <a:xfrm>
            <a:off x="0" y="0"/>
            <a:ext cx="18288000" cy="102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3"/>
          <p:cNvSpPr txBox="1"/>
          <p:nvPr>
            <p:ph idx="1" type="body"/>
          </p:nvPr>
        </p:nvSpPr>
        <p:spPr>
          <a:xfrm>
            <a:off x="10568692" y="0"/>
            <a:ext cx="6400801" cy="10285413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297" name="Google Shape;1297;p3"/>
          <p:cNvSpPr txBox="1"/>
          <p:nvPr>
            <p:ph idx="3" type="body"/>
          </p:nvPr>
        </p:nvSpPr>
        <p:spPr>
          <a:xfrm>
            <a:off x="10925628" y="1925052"/>
            <a:ext cx="5686928" cy="4347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0"/>
              <a:buFont typeface="Ubuntu"/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1298" name="Google Shape;1298;p3"/>
          <p:cNvSpPr txBox="1"/>
          <p:nvPr>
            <p:ph idx="4" type="body"/>
          </p:nvPr>
        </p:nvSpPr>
        <p:spPr>
          <a:xfrm>
            <a:off x="10925628" y="6104021"/>
            <a:ext cx="5686928" cy="1211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Ubuntu"/>
              <a:buNone/>
            </a:pPr>
            <a:r>
              <a:rPr lang="en-GB"/>
              <a:t>Perspective distortion fix</a:t>
            </a:r>
            <a:endParaRPr/>
          </a:p>
        </p:txBody>
      </p:sp>
      <p:sp>
        <p:nvSpPr>
          <p:cNvPr id="1299" name="Google Shape;1299;p3"/>
          <p:cNvSpPr txBox="1"/>
          <p:nvPr>
            <p:ph idx="5" type="body"/>
          </p:nvPr>
        </p:nvSpPr>
        <p:spPr>
          <a:xfrm>
            <a:off x="9920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00" name="Google Shape;1300;p3"/>
          <p:cNvSpPr txBox="1"/>
          <p:nvPr>
            <p:ph idx="6" type="body"/>
          </p:nvPr>
        </p:nvSpPr>
        <p:spPr>
          <a:xfrm>
            <a:off x="9272692" y="8989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01" name="Google Shape;1301;p3"/>
          <p:cNvSpPr txBox="1"/>
          <p:nvPr>
            <p:ph idx="7" type="body"/>
          </p:nvPr>
        </p:nvSpPr>
        <p:spPr>
          <a:xfrm>
            <a:off x="9920692" y="8341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  <p:sp>
        <p:nvSpPr>
          <p:cNvPr id="1302" name="Google Shape;1302;p3"/>
          <p:cNvSpPr txBox="1"/>
          <p:nvPr>
            <p:ph idx="8" type="body"/>
          </p:nvPr>
        </p:nvSpPr>
        <p:spPr>
          <a:xfrm>
            <a:off x="8624692" y="9637413"/>
            <a:ext cx="648000" cy="648000"/>
          </a:xfrm>
          <a:prstGeom prst="rect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Ubuntu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"/>
          <p:cNvSpPr txBox="1"/>
          <p:nvPr>
            <p:ph type="title"/>
          </p:nvPr>
        </p:nvSpPr>
        <p:spPr>
          <a:xfrm>
            <a:off x="493213" y="348343"/>
            <a:ext cx="173361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Ubuntu Medium"/>
              <a:buNone/>
            </a:pPr>
            <a:r>
              <a:rPr lang="en-GB"/>
              <a:t>Problem definition</a:t>
            </a:r>
            <a:endParaRPr/>
          </a:p>
        </p:txBody>
      </p:sp>
      <p:sp>
        <p:nvSpPr>
          <p:cNvPr id="1308" name="Google Shape;1308;p4"/>
          <p:cNvSpPr txBox="1"/>
          <p:nvPr>
            <p:ph idx="11" type="ftr"/>
          </p:nvPr>
        </p:nvSpPr>
        <p:spPr>
          <a:xfrm>
            <a:off x="6057900" y="9582811"/>
            <a:ext cx="61722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Floors &amp; Window detection - ATHENS</a:t>
            </a:r>
            <a:endParaRPr/>
          </a:p>
        </p:txBody>
      </p:sp>
      <p:sp>
        <p:nvSpPr>
          <p:cNvPr id="1309" name="Google Shape;1309;p4"/>
          <p:cNvSpPr txBox="1"/>
          <p:nvPr>
            <p:ph idx="12" type="sldNum"/>
          </p:nvPr>
        </p:nvSpPr>
        <p:spPr>
          <a:xfrm>
            <a:off x="17110869" y="9600055"/>
            <a:ext cx="1176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10" name="Google Shape;1310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944" l="0" r="0" t="20939"/>
          <a:stretch/>
        </p:blipFill>
        <p:spPr>
          <a:xfrm>
            <a:off x="861502" y="2540627"/>
            <a:ext cx="8747100" cy="6777900"/>
          </a:xfrm>
          <a:prstGeom prst="rect">
            <a:avLst/>
          </a:prstGeom>
          <a:solidFill>
            <a:srgbClr val="DAF5F2"/>
          </a:solidFill>
          <a:ln>
            <a:noFill/>
          </a:ln>
        </p:spPr>
      </p:pic>
      <p:sp>
        <p:nvSpPr>
          <p:cNvPr id="1311" name="Google Shape;1311;p4"/>
          <p:cNvSpPr txBox="1"/>
          <p:nvPr>
            <p:ph idx="1" type="body"/>
          </p:nvPr>
        </p:nvSpPr>
        <p:spPr>
          <a:xfrm>
            <a:off x="9906502" y="5022083"/>
            <a:ext cx="8929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Photos taken from the ground</a:t>
            </a:r>
            <a:endParaRPr/>
          </a:p>
        </p:txBody>
      </p:sp>
      <p:sp>
        <p:nvSpPr>
          <p:cNvPr id="1312" name="Google Shape;1312;p4"/>
          <p:cNvSpPr txBox="1"/>
          <p:nvPr>
            <p:ph idx="3" type="body"/>
          </p:nvPr>
        </p:nvSpPr>
        <p:spPr>
          <a:xfrm>
            <a:off x="9906502" y="5993150"/>
            <a:ext cx="8929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Ubuntu Medium"/>
              <a:buNone/>
            </a:pPr>
            <a:r>
              <a:rPr lang="en-GB"/>
              <a:t>Rectangles malformed by the perspective</a:t>
            </a:r>
            <a:endParaRPr/>
          </a:p>
        </p:txBody>
      </p:sp>
      <p:cxnSp>
        <p:nvCxnSpPr>
          <p:cNvPr id="1313" name="Google Shape;1313;p4"/>
          <p:cNvCxnSpPr/>
          <p:nvPr/>
        </p:nvCxnSpPr>
        <p:spPr>
          <a:xfrm flipH="1" rot="10800000">
            <a:off x="3419325" y="2059150"/>
            <a:ext cx="358200" cy="733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4" name="Google Shape;1314;p4"/>
          <p:cNvCxnSpPr/>
          <p:nvPr/>
        </p:nvCxnSpPr>
        <p:spPr>
          <a:xfrm rot="10800000">
            <a:off x="6939250" y="1932950"/>
            <a:ext cx="442500" cy="756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cturus - Free Layout">
  <a:themeElements>
    <a:clrScheme name="Arcturus">
      <a:dk1>
        <a:srgbClr val="3B3B3B"/>
      </a:dk1>
      <a:lt1>
        <a:srgbClr val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​​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rcturus - Content">
  <a:themeElements>
    <a:clrScheme name="Arcturus">
      <a:dk1>
        <a:srgbClr val="3B3B3B"/>
      </a:dk1>
      <a:lt1>
        <a:srgbClr val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2015-08-02T15:43:04Z</dcterms:created>
  <dc:creator>Jun Akizaki</dc:creator>
</cp:coreProperties>
</file>